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30647-4ED0-4470-A326-282F8C5AAEC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5EEF857-092D-4079-AFA0-6A75BDC13B10}">
      <dgm:prSet phldrT="[Texto]" custT="1"/>
      <dgm:spPr/>
      <dgm:t>
        <a:bodyPr/>
        <a:lstStyle/>
        <a:p>
          <a:r>
            <a:rPr lang="es-MX" sz="1100" b="1" dirty="0" smtClean="0"/>
            <a:t>Gerencia de Procura                          ( Equipos  y Materiales )</a:t>
          </a:r>
        </a:p>
        <a:p>
          <a:r>
            <a:rPr lang="es-MX" sz="1100" dirty="0" smtClean="0"/>
            <a:t>Victor Escobar</a:t>
          </a:r>
          <a:endParaRPr lang="es-MX" sz="1100" dirty="0"/>
        </a:p>
      </dgm:t>
    </dgm:pt>
    <dgm:pt modelId="{1583BD06-4C8B-4B58-96CA-2DD1322DEBBE}" type="parTrans" cxnId="{D32562EA-E644-4540-AAB7-6BF405859F6F}">
      <dgm:prSet/>
      <dgm:spPr/>
      <dgm:t>
        <a:bodyPr/>
        <a:lstStyle/>
        <a:p>
          <a:endParaRPr lang="es-MX" sz="900"/>
        </a:p>
      </dgm:t>
    </dgm:pt>
    <dgm:pt modelId="{FB463F0B-5024-4832-B5A7-03CBBE441752}" type="sibTrans" cxnId="{D32562EA-E644-4540-AAB7-6BF405859F6F}">
      <dgm:prSet/>
      <dgm:spPr/>
      <dgm:t>
        <a:bodyPr/>
        <a:lstStyle/>
        <a:p>
          <a:endParaRPr lang="es-MX" sz="900"/>
        </a:p>
      </dgm:t>
    </dgm:pt>
    <dgm:pt modelId="{50C074A8-3161-4011-9BC0-A978C303EE5A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sz="1100" dirty="0" smtClean="0"/>
            <a:t>Jefa de Compras  Teresa Silva</a:t>
          </a:r>
          <a:endParaRPr lang="es-MX" sz="1100" dirty="0"/>
        </a:p>
      </dgm:t>
    </dgm:pt>
    <dgm:pt modelId="{DB8100F1-FE82-4444-9BDC-845E5ECD3096}" type="parTrans" cxnId="{71D9B56D-B8BF-42FE-90F9-9AA0056E691B}">
      <dgm:prSet/>
      <dgm:spPr/>
      <dgm:t>
        <a:bodyPr/>
        <a:lstStyle/>
        <a:p>
          <a:endParaRPr lang="es-MX"/>
        </a:p>
      </dgm:t>
    </dgm:pt>
    <dgm:pt modelId="{8994679B-7A9A-4C5E-9BDE-16D3D36E06FC}" type="sibTrans" cxnId="{71D9B56D-B8BF-42FE-90F9-9AA0056E691B}">
      <dgm:prSet/>
      <dgm:spPr/>
      <dgm:t>
        <a:bodyPr/>
        <a:lstStyle/>
        <a:p>
          <a:endParaRPr lang="es-MX"/>
        </a:p>
      </dgm:t>
    </dgm:pt>
    <dgm:pt modelId="{6C072ECF-BD2D-4BB8-820F-5BD0B4B834FD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1100" dirty="0" smtClean="0"/>
            <a:t>Pedro Zamora</a:t>
          </a:r>
          <a:endParaRPr lang="es-MX" sz="1100" dirty="0"/>
        </a:p>
      </dgm:t>
    </dgm:pt>
    <dgm:pt modelId="{113EBAF4-5F3D-4C5C-AC3B-7FC0A6D74B5E}" type="parTrans" cxnId="{461E4C6B-D458-4B3B-8271-FAE8D0ECB999}">
      <dgm:prSet/>
      <dgm:spPr/>
      <dgm:t>
        <a:bodyPr/>
        <a:lstStyle/>
        <a:p>
          <a:endParaRPr lang="es-MX"/>
        </a:p>
      </dgm:t>
    </dgm:pt>
    <dgm:pt modelId="{75531B92-3CFB-4766-ABB1-82627D46F8DD}" type="sibTrans" cxnId="{461E4C6B-D458-4B3B-8271-FAE8D0ECB999}">
      <dgm:prSet/>
      <dgm:spPr/>
      <dgm:t>
        <a:bodyPr/>
        <a:lstStyle/>
        <a:p>
          <a:endParaRPr lang="es-MX"/>
        </a:p>
      </dgm:t>
    </dgm:pt>
    <dgm:pt modelId="{C89A84F4-F0FD-42A2-9A51-C9CCA06379EF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1100" dirty="0" smtClean="0"/>
            <a:t>Juan Ángel de la Cruz</a:t>
          </a:r>
          <a:endParaRPr lang="es-MX" sz="1100" dirty="0"/>
        </a:p>
      </dgm:t>
    </dgm:pt>
    <dgm:pt modelId="{FBC176BC-FC43-4F0F-AF37-09F49F48792B}" type="parTrans" cxnId="{3A7C7E53-5FA8-415F-B123-0049B65D6393}">
      <dgm:prSet/>
      <dgm:spPr/>
      <dgm:t>
        <a:bodyPr/>
        <a:lstStyle/>
        <a:p>
          <a:endParaRPr lang="es-MX"/>
        </a:p>
      </dgm:t>
    </dgm:pt>
    <dgm:pt modelId="{982C0FCD-1F76-440B-B403-7CD92EFC5A83}" type="sibTrans" cxnId="{3A7C7E53-5FA8-415F-B123-0049B65D6393}">
      <dgm:prSet/>
      <dgm:spPr/>
      <dgm:t>
        <a:bodyPr/>
        <a:lstStyle/>
        <a:p>
          <a:endParaRPr lang="es-MX"/>
        </a:p>
      </dgm:t>
    </dgm:pt>
    <dgm:pt modelId="{795545A3-78C5-466C-A35A-4679DBC43D47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1100" dirty="0" err="1" smtClean="0"/>
            <a:t>Immer</a:t>
          </a:r>
          <a:r>
            <a:rPr lang="es-MX" sz="1100" dirty="0" smtClean="0"/>
            <a:t> Ramírez</a:t>
          </a:r>
          <a:endParaRPr lang="es-MX" sz="1100" dirty="0"/>
        </a:p>
      </dgm:t>
    </dgm:pt>
    <dgm:pt modelId="{16B75840-5BC8-4364-BCDC-4852EB603AAB}" type="parTrans" cxnId="{1FB9A1EB-9FC9-486A-9E0F-83C1840FDE68}">
      <dgm:prSet/>
      <dgm:spPr/>
      <dgm:t>
        <a:bodyPr/>
        <a:lstStyle/>
        <a:p>
          <a:endParaRPr lang="es-MX"/>
        </a:p>
      </dgm:t>
    </dgm:pt>
    <dgm:pt modelId="{3A93E1F0-9F49-4A76-9DE7-F64AB972F8E1}" type="sibTrans" cxnId="{1FB9A1EB-9FC9-486A-9E0F-83C1840FDE68}">
      <dgm:prSet/>
      <dgm:spPr/>
      <dgm:t>
        <a:bodyPr/>
        <a:lstStyle/>
        <a:p>
          <a:endParaRPr lang="es-MX"/>
        </a:p>
      </dgm:t>
    </dgm:pt>
    <dgm:pt modelId="{59E7AD72-3B15-4B13-A3B7-E6D36C6F8C66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1100" dirty="0" err="1" smtClean="0"/>
            <a:t>Heidy</a:t>
          </a:r>
          <a:r>
            <a:rPr lang="es-MX" sz="1100" dirty="0" smtClean="0"/>
            <a:t> Díaz </a:t>
          </a:r>
          <a:endParaRPr lang="es-MX" sz="1100" dirty="0"/>
        </a:p>
      </dgm:t>
    </dgm:pt>
    <dgm:pt modelId="{919F4F7A-CADA-4E2D-ADE8-DAC8A000FBA2}" type="parTrans" cxnId="{D7B0E885-4E9A-4950-880A-EBABD015EF22}">
      <dgm:prSet/>
      <dgm:spPr/>
      <dgm:t>
        <a:bodyPr/>
        <a:lstStyle/>
        <a:p>
          <a:endParaRPr lang="es-MX"/>
        </a:p>
      </dgm:t>
    </dgm:pt>
    <dgm:pt modelId="{A5C397C8-4A52-4614-89B8-203C347D0E80}" type="sibTrans" cxnId="{D7B0E885-4E9A-4950-880A-EBABD015EF22}">
      <dgm:prSet/>
      <dgm:spPr/>
      <dgm:t>
        <a:bodyPr/>
        <a:lstStyle/>
        <a:p>
          <a:endParaRPr lang="es-MX"/>
        </a:p>
      </dgm:t>
    </dgm:pt>
    <dgm:pt modelId="{E3099768-5BF4-4065-A1EC-E9FB11C36D40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1100" dirty="0" smtClean="0"/>
            <a:t>Juan Antonio del Ángel</a:t>
          </a:r>
          <a:endParaRPr lang="es-MX" sz="1100" dirty="0"/>
        </a:p>
      </dgm:t>
    </dgm:pt>
    <dgm:pt modelId="{ED43275E-67CF-4897-BD5E-70951854DD84}" type="parTrans" cxnId="{CA2C7D89-FCAF-4FB1-BC59-F8410AF89E42}">
      <dgm:prSet/>
      <dgm:spPr/>
      <dgm:t>
        <a:bodyPr/>
        <a:lstStyle/>
        <a:p>
          <a:endParaRPr lang="es-MX"/>
        </a:p>
      </dgm:t>
    </dgm:pt>
    <dgm:pt modelId="{5027FB77-52E3-4E69-A646-26AA565CD300}" type="sibTrans" cxnId="{CA2C7D89-FCAF-4FB1-BC59-F8410AF89E42}">
      <dgm:prSet/>
      <dgm:spPr/>
      <dgm:t>
        <a:bodyPr/>
        <a:lstStyle/>
        <a:p>
          <a:endParaRPr lang="es-MX"/>
        </a:p>
      </dgm:t>
    </dgm:pt>
    <dgm:pt modelId="{0CA05E80-7383-4448-96FD-4311E420AD7C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1100" dirty="0" smtClean="0"/>
            <a:t>Andrea García</a:t>
          </a:r>
          <a:endParaRPr lang="es-MX" sz="1100" dirty="0"/>
        </a:p>
      </dgm:t>
    </dgm:pt>
    <dgm:pt modelId="{128604B4-25E6-4F6A-B136-2D22E6DF3282}" type="parTrans" cxnId="{05E987A0-DC01-4F91-AAEE-491711F6846D}">
      <dgm:prSet/>
      <dgm:spPr/>
      <dgm:t>
        <a:bodyPr/>
        <a:lstStyle/>
        <a:p>
          <a:endParaRPr lang="es-MX"/>
        </a:p>
      </dgm:t>
    </dgm:pt>
    <dgm:pt modelId="{F5F7F217-C9B7-46B0-91AB-1756444BAED6}" type="sibTrans" cxnId="{05E987A0-DC01-4F91-AAEE-491711F6846D}">
      <dgm:prSet/>
      <dgm:spPr/>
      <dgm:t>
        <a:bodyPr/>
        <a:lstStyle/>
        <a:p>
          <a:endParaRPr lang="es-MX"/>
        </a:p>
      </dgm:t>
    </dgm:pt>
    <dgm:pt modelId="{6595EF46-D532-47CC-A18A-C9C5BDA239E4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1100" dirty="0" smtClean="0"/>
            <a:t> Comprador Activador  </a:t>
          </a:r>
          <a:r>
            <a:rPr lang="es-MX" sz="1100" dirty="0" err="1" smtClean="0"/>
            <a:t>Outsourcing</a:t>
          </a:r>
          <a:endParaRPr lang="es-MX" sz="1100" dirty="0"/>
        </a:p>
      </dgm:t>
    </dgm:pt>
    <dgm:pt modelId="{04150D1C-7798-4E90-B4DD-F45FA90A1514}" type="parTrans" cxnId="{C5F6DAD1-52DF-4B4A-A2F6-960AED4F2166}">
      <dgm:prSet/>
      <dgm:spPr/>
      <dgm:t>
        <a:bodyPr/>
        <a:lstStyle/>
        <a:p>
          <a:endParaRPr lang="es-MX"/>
        </a:p>
      </dgm:t>
    </dgm:pt>
    <dgm:pt modelId="{05EF03F1-3407-428E-ADF4-3059DA98909F}" type="sibTrans" cxnId="{C5F6DAD1-52DF-4B4A-A2F6-960AED4F2166}">
      <dgm:prSet/>
      <dgm:spPr/>
      <dgm:t>
        <a:bodyPr/>
        <a:lstStyle/>
        <a:p>
          <a:endParaRPr lang="es-MX"/>
        </a:p>
      </dgm:t>
    </dgm:pt>
    <dgm:pt modelId="{F59BAA53-4AB7-4C6C-ADA1-BE81775D7CD3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sz="1100" dirty="0" smtClean="0"/>
            <a:t>Comprador Activador </a:t>
          </a:r>
          <a:endParaRPr lang="es-MX" sz="1100" dirty="0"/>
        </a:p>
      </dgm:t>
    </dgm:pt>
    <dgm:pt modelId="{50A7FE83-3708-4005-A889-6C26F05A3A44}" type="parTrans" cxnId="{655A3503-B13F-4453-BB1C-3C356A0B3470}">
      <dgm:prSet/>
      <dgm:spPr/>
      <dgm:t>
        <a:bodyPr/>
        <a:lstStyle/>
        <a:p>
          <a:endParaRPr lang="es-MX"/>
        </a:p>
      </dgm:t>
    </dgm:pt>
    <dgm:pt modelId="{80C6EC50-FC98-4950-BE6F-CF989A9F5710}" type="sibTrans" cxnId="{655A3503-B13F-4453-BB1C-3C356A0B3470}">
      <dgm:prSet/>
      <dgm:spPr/>
      <dgm:t>
        <a:bodyPr/>
        <a:lstStyle/>
        <a:p>
          <a:endParaRPr lang="es-MX"/>
        </a:p>
      </dgm:t>
    </dgm:pt>
    <dgm:pt modelId="{473DBD3D-1C5B-4CFD-8E7E-D31FC20F530E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1100" dirty="0" smtClean="0"/>
            <a:t>Jesús Rueda</a:t>
          </a:r>
          <a:endParaRPr lang="es-MX" sz="1100" dirty="0"/>
        </a:p>
      </dgm:t>
    </dgm:pt>
    <dgm:pt modelId="{2E73791B-BF5A-453B-8D6C-2D55D01BDED4}" type="parTrans" cxnId="{6818DCF9-B00D-49E1-98AB-DB498AB4DD9C}">
      <dgm:prSet/>
      <dgm:spPr/>
      <dgm:t>
        <a:bodyPr/>
        <a:lstStyle/>
        <a:p>
          <a:endParaRPr lang="es-MX"/>
        </a:p>
      </dgm:t>
    </dgm:pt>
    <dgm:pt modelId="{96A41706-28E6-4CDD-AE0A-9941413CB021}" type="sibTrans" cxnId="{6818DCF9-B00D-49E1-98AB-DB498AB4DD9C}">
      <dgm:prSet/>
      <dgm:spPr/>
      <dgm:t>
        <a:bodyPr/>
        <a:lstStyle/>
        <a:p>
          <a:endParaRPr lang="es-MX"/>
        </a:p>
      </dgm:t>
    </dgm:pt>
    <dgm:pt modelId="{B33FEA97-8962-44D7-9F97-9C866E712D50}" type="pres">
      <dgm:prSet presAssocID="{7C830647-4ED0-4470-A326-282F8C5AAE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D609404-43AF-413A-B0BD-6759FFB6781A}" type="pres">
      <dgm:prSet presAssocID="{F5EEF857-092D-4079-AFA0-6A75BDC13B10}" presName="hierRoot1" presStyleCnt="0">
        <dgm:presLayoutVars>
          <dgm:hierBranch val="init"/>
        </dgm:presLayoutVars>
      </dgm:prSet>
      <dgm:spPr/>
    </dgm:pt>
    <dgm:pt modelId="{890E8ADF-799D-452B-BA33-E62E717A5534}" type="pres">
      <dgm:prSet presAssocID="{F5EEF857-092D-4079-AFA0-6A75BDC13B10}" presName="rootComposite1" presStyleCnt="0"/>
      <dgm:spPr/>
    </dgm:pt>
    <dgm:pt modelId="{112BFE9B-E760-4902-9AA2-96607ECC1B30}" type="pres">
      <dgm:prSet presAssocID="{F5EEF857-092D-4079-AFA0-6A75BDC13B10}" presName="rootText1" presStyleLbl="node0" presStyleIdx="0" presStyleCnt="1" custScaleX="131741" custScaleY="250628" custLinFactY="-30087" custLinFactNeighborX="-92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CC5E852-BDA8-43F6-81E2-B5BC4620BE5E}" type="pres">
      <dgm:prSet presAssocID="{F5EEF857-092D-4079-AFA0-6A75BDC13B10}" presName="rootConnector1" presStyleLbl="node1" presStyleIdx="0" presStyleCnt="0"/>
      <dgm:spPr/>
      <dgm:t>
        <a:bodyPr/>
        <a:lstStyle/>
        <a:p>
          <a:endParaRPr lang="es-MX"/>
        </a:p>
      </dgm:t>
    </dgm:pt>
    <dgm:pt modelId="{D2667A74-3572-4F8B-A4C2-A80F01F04AA3}" type="pres">
      <dgm:prSet presAssocID="{F5EEF857-092D-4079-AFA0-6A75BDC13B10}" presName="hierChild2" presStyleCnt="0"/>
      <dgm:spPr/>
    </dgm:pt>
    <dgm:pt modelId="{79090C0D-5F4B-48B6-B0B5-E151DD256189}" type="pres">
      <dgm:prSet presAssocID="{DB8100F1-FE82-4444-9BDC-845E5ECD3096}" presName="Name37" presStyleLbl="parChTrans1D2" presStyleIdx="0" presStyleCnt="1"/>
      <dgm:spPr/>
      <dgm:t>
        <a:bodyPr/>
        <a:lstStyle/>
        <a:p>
          <a:endParaRPr lang="es-MX"/>
        </a:p>
      </dgm:t>
    </dgm:pt>
    <dgm:pt modelId="{B8D492CC-C742-4FBD-86B5-C6D9100575F4}" type="pres">
      <dgm:prSet presAssocID="{50C074A8-3161-4011-9BC0-A978C303EE5A}" presName="hierRoot2" presStyleCnt="0">
        <dgm:presLayoutVars>
          <dgm:hierBranch val="init"/>
        </dgm:presLayoutVars>
      </dgm:prSet>
      <dgm:spPr/>
    </dgm:pt>
    <dgm:pt modelId="{3D017D53-0D97-40B1-BDF9-202D4362AA09}" type="pres">
      <dgm:prSet presAssocID="{50C074A8-3161-4011-9BC0-A978C303EE5A}" presName="rootComposite" presStyleCnt="0"/>
      <dgm:spPr/>
    </dgm:pt>
    <dgm:pt modelId="{6223F742-094A-4CD9-9237-BC7AE3545FBC}" type="pres">
      <dgm:prSet presAssocID="{50C074A8-3161-4011-9BC0-A978C303EE5A}" presName="rootText" presStyleLbl="node2" presStyleIdx="0" presStyleCnt="1" custScaleX="1439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94B8F3D-FC5A-41C0-9791-EF986C8108BC}" type="pres">
      <dgm:prSet presAssocID="{50C074A8-3161-4011-9BC0-A978C303EE5A}" presName="rootConnector" presStyleLbl="node2" presStyleIdx="0" presStyleCnt="1"/>
      <dgm:spPr/>
      <dgm:t>
        <a:bodyPr/>
        <a:lstStyle/>
        <a:p>
          <a:endParaRPr lang="es-MX"/>
        </a:p>
      </dgm:t>
    </dgm:pt>
    <dgm:pt modelId="{685862E3-C6F6-4093-BC82-C86E779B3DFE}" type="pres">
      <dgm:prSet presAssocID="{50C074A8-3161-4011-9BC0-A978C303EE5A}" presName="hierChild4" presStyleCnt="0"/>
      <dgm:spPr/>
    </dgm:pt>
    <dgm:pt modelId="{2ECE52CE-CCC1-499C-A716-30878DC82AD4}" type="pres">
      <dgm:prSet presAssocID="{50A7FE83-3708-4005-A889-6C26F05A3A44}" presName="Name37" presStyleLbl="parChTrans1D3" presStyleIdx="0" presStyleCnt="2"/>
      <dgm:spPr/>
      <dgm:t>
        <a:bodyPr/>
        <a:lstStyle/>
        <a:p>
          <a:endParaRPr lang="es-MX"/>
        </a:p>
      </dgm:t>
    </dgm:pt>
    <dgm:pt modelId="{1B0FBA06-C7C5-4B91-8433-6C5101B7FDD2}" type="pres">
      <dgm:prSet presAssocID="{F59BAA53-4AB7-4C6C-ADA1-BE81775D7CD3}" presName="hierRoot2" presStyleCnt="0">
        <dgm:presLayoutVars>
          <dgm:hierBranch val="init"/>
        </dgm:presLayoutVars>
      </dgm:prSet>
      <dgm:spPr/>
    </dgm:pt>
    <dgm:pt modelId="{C68EAACB-3D14-4010-A3AE-E03A28E01158}" type="pres">
      <dgm:prSet presAssocID="{F59BAA53-4AB7-4C6C-ADA1-BE81775D7CD3}" presName="rootComposite" presStyleCnt="0"/>
      <dgm:spPr/>
    </dgm:pt>
    <dgm:pt modelId="{D1BEF9C8-7090-4359-9435-5B35089C7552}" type="pres">
      <dgm:prSet presAssocID="{F59BAA53-4AB7-4C6C-ADA1-BE81775D7CD3}" presName="rootText" presStyleLbl="node3" presStyleIdx="0" presStyleCnt="2" custScaleX="162668" custLinFactNeighborX="-39760" custLinFactNeighborY="230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B070300-76B1-44C3-83F1-29F5BFAC6EF3}" type="pres">
      <dgm:prSet presAssocID="{F59BAA53-4AB7-4C6C-ADA1-BE81775D7CD3}" presName="rootConnector" presStyleLbl="node3" presStyleIdx="0" presStyleCnt="2"/>
      <dgm:spPr/>
      <dgm:t>
        <a:bodyPr/>
        <a:lstStyle/>
        <a:p>
          <a:endParaRPr lang="es-MX"/>
        </a:p>
      </dgm:t>
    </dgm:pt>
    <dgm:pt modelId="{08BCEF92-00B8-4C82-A767-B906F99D046C}" type="pres">
      <dgm:prSet presAssocID="{F59BAA53-4AB7-4C6C-ADA1-BE81775D7CD3}" presName="hierChild4" presStyleCnt="0"/>
      <dgm:spPr/>
    </dgm:pt>
    <dgm:pt modelId="{A5D8DDB9-1582-40CB-B293-79AA40B4521E}" type="pres">
      <dgm:prSet presAssocID="{113EBAF4-5F3D-4C5C-AC3B-7FC0A6D74B5E}" presName="Name37" presStyleLbl="parChTrans1D4" presStyleIdx="0" presStyleCnt="7"/>
      <dgm:spPr/>
      <dgm:t>
        <a:bodyPr/>
        <a:lstStyle/>
        <a:p>
          <a:endParaRPr lang="es-MX"/>
        </a:p>
      </dgm:t>
    </dgm:pt>
    <dgm:pt modelId="{85C184D5-FFAE-45D5-A61C-C146F211E298}" type="pres">
      <dgm:prSet presAssocID="{6C072ECF-BD2D-4BB8-820F-5BD0B4B834FD}" presName="hierRoot2" presStyleCnt="0">
        <dgm:presLayoutVars>
          <dgm:hierBranch val="init"/>
        </dgm:presLayoutVars>
      </dgm:prSet>
      <dgm:spPr/>
    </dgm:pt>
    <dgm:pt modelId="{D93EDBE3-D6C9-4C90-A725-4BBA4026BC97}" type="pres">
      <dgm:prSet presAssocID="{6C072ECF-BD2D-4BB8-820F-5BD0B4B834FD}" presName="rootComposite" presStyleCnt="0"/>
      <dgm:spPr/>
    </dgm:pt>
    <dgm:pt modelId="{C4E5E1B1-A641-4272-B17D-04CBA1139BAD}" type="pres">
      <dgm:prSet presAssocID="{6C072ECF-BD2D-4BB8-820F-5BD0B4B834FD}" presName="rootText" presStyleLbl="node4" presStyleIdx="0" presStyleCnt="7" custLinFactNeighborX="-14303" custLinFactNeighborY="-1165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6F3AFAB-AED0-43EC-9C2A-EC821B8C55EE}" type="pres">
      <dgm:prSet presAssocID="{6C072ECF-BD2D-4BB8-820F-5BD0B4B834FD}" presName="rootConnector" presStyleLbl="node4" presStyleIdx="0" presStyleCnt="7"/>
      <dgm:spPr/>
      <dgm:t>
        <a:bodyPr/>
        <a:lstStyle/>
        <a:p>
          <a:endParaRPr lang="es-MX"/>
        </a:p>
      </dgm:t>
    </dgm:pt>
    <dgm:pt modelId="{4F3D2667-92D8-4C2B-9749-4145BF9B7DE3}" type="pres">
      <dgm:prSet presAssocID="{6C072ECF-BD2D-4BB8-820F-5BD0B4B834FD}" presName="hierChild4" presStyleCnt="0"/>
      <dgm:spPr/>
    </dgm:pt>
    <dgm:pt modelId="{766FBB8B-8B0C-4685-923F-E53508AAE0AC}" type="pres">
      <dgm:prSet presAssocID="{6C072ECF-BD2D-4BB8-820F-5BD0B4B834FD}" presName="hierChild5" presStyleCnt="0"/>
      <dgm:spPr/>
    </dgm:pt>
    <dgm:pt modelId="{C606D522-AC75-4A47-B569-33EAED62461E}" type="pres">
      <dgm:prSet presAssocID="{FBC176BC-FC43-4F0F-AF37-09F49F48792B}" presName="Name37" presStyleLbl="parChTrans1D4" presStyleIdx="1" presStyleCnt="7"/>
      <dgm:spPr/>
      <dgm:t>
        <a:bodyPr/>
        <a:lstStyle/>
        <a:p>
          <a:endParaRPr lang="es-MX"/>
        </a:p>
      </dgm:t>
    </dgm:pt>
    <dgm:pt modelId="{92A25A06-F2AB-4E94-A4BD-51AC7D96EC21}" type="pres">
      <dgm:prSet presAssocID="{C89A84F4-F0FD-42A2-9A51-C9CCA06379EF}" presName="hierRoot2" presStyleCnt="0">
        <dgm:presLayoutVars>
          <dgm:hierBranch val="init"/>
        </dgm:presLayoutVars>
      </dgm:prSet>
      <dgm:spPr/>
    </dgm:pt>
    <dgm:pt modelId="{E19F0AE5-F8FB-47B0-9083-68C38B21F7AF}" type="pres">
      <dgm:prSet presAssocID="{C89A84F4-F0FD-42A2-9A51-C9CCA06379EF}" presName="rootComposite" presStyleCnt="0"/>
      <dgm:spPr/>
    </dgm:pt>
    <dgm:pt modelId="{AEB830CB-6C41-40CF-9F87-DE889F3136D1}" type="pres">
      <dgm:prSet presAssocID="{C89A84F4-F0FD-42A2-9A51-C9CCA06379EF}" presName="rootText" presStyleLbl="node4" presStyleIdx="1" presStyleCnt="7" custLinFactNeighborX="-17759" custLinFactNeighborY="7588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EB5059-8241-475C-893C-52FF18FDF685}" type="pres">
      <dgm:prSet presAssocID="{C89A84F4-F0FD-42A2-9A51-C9CCA06379EF}" presName="rootConnector" presStyleLbl="node4" presStyleIdx="1" presStyleCnt="7"/>
      <dgm:spPr/>
      <dgm:t>
        <a:bodyPr/>
        <a:lstStyle/>
        <a:p>
          <a:endParaRPr lang="es-MX"/>
        </a:p>
      </dgm:t>
    </dgm:pt>
    <dgm:pt modelId="{0AF664DC-7086-40E6-B4EB-F39531570073}" type="pres">
      <dgm:prSet presAssocID="{C89A84F4-F0FD-42A2-9A51-C9CCA06379EF}" presName="hierChild4" presStyleCnt="0"/>
      <dgm:spPr/>
    </dgm:pt>
    <dgm:pt modelId="{91EFC66A-B9C2-401A-B471-A717DB685505}" type="pres">
      <dgm:prSet presAssocID="{C89A84F4-F0FD-42A2-9A51-C9CCA06379EF}" presName="hierChild5" presStyleCnt="0"/>
      <dgm:spPr/>
    </dgm:pt>
    <dgm:pt modelId="{40536043-11DB-4253-B544-8E5FBFE27638}" type="pres">
      <dgm:prSet presAssocID="{16B75840-5BC8-4364-BCDC-4852EB603AAB}" presName="Name37" presStyleLbl="parChTrans1D4" presStyleIdx="2" presStyleCnt="7"/>
      <dgm:spPr/>
      <dgm:t>
        <a:bodyPr/>
        <a:lstStyle/>
        <a:p>
          <a:endParaRPr lang="es-MX"/>
        </a:p>
      </dgm:t>
    </dgm:pt>
    <dgm:pt modelId="{75259B5C-57AB-414C-83B7-45C73C99EB36}" type="pres">
      <dgm:prSet presAssocID="{795545A3-78C5-466C-A35A-4679DBC43D47}" presName="hierRoot2" presStyleCnt="0">
        <dgm:presLayoutVars>
          <dgm:hierBranch val="init"/>
        </dgm:presLayoutVars>
      </dgm:prSet>
      <dgm:spPr/>
    </dgm:pt>
    <dgm:pt modelId="{E57661F8-1AA8-4491-9CA9-AC579E32FAC2}" type="pres">
      <dgm:prSet presAssocID="{795545A3-78C5-466C-A35A-4679DBC43D47}" presName="rootComposite" presStyleCnt="0"/>
      <dgm:spPr/>
    </dgm:pt>
    <dgm:pt modelId="{2891B813-D789-4D5D-B2A2-044FF666E03A}" type="pres">
      <dgm:prSet presAssocID="{795545A3-78C5-466C-A35A-4679DBC43D47}" presName="rootText" presStyleLbl="node4" presStyleIdx="2" presStyleCnt="7" custLinFactY="-81967" custLinFactNeighborX="-17759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37E0E1E-EC00-4C2A-A7EA-E79AE67D1715}" type="pres">
      <dgm:prSet presAssocID="{795545A3-78C5-466C-A35A-4679DBC43D47}" presName="rootConnector" presStyleLbl="node4" presStyleIdx="2" presStyleCnt="7"/>
      <dgm:spPr/>
      <dgm:t>
        <a:bodyPr/>
        <a:lstStyle/>
        <a:p>
          <a:endParaRPr lang="es-MX"/>
        </a:p>
      </dgm:t>
    </dgm:pt>
    <dgm:pt modelId="{92CAB1BF-D1E7-45ED-8BEC-0B24CF41A782}" type="pres">
      <dgm:prSet presAssocID="{795545A3-78C5-466C-A35A-4679DBC43D47}" presName="hierChild4" presStyleCnt="0"/>
      <dgm:spPr/>
    </dgm:pt>
    <dgm:pt modelId="{EBB5C183-2F72-462E-BCBE-09B0B82CB0D4}" type="pres">
      <dgm:prSet presAssocID="{795545A3-78C5-466C-A35A-4679DBC43D47}" presName="hierChild5" presStyleCnt="0"/>
      <dgm:spPr/>
    </dgm:pt>
    <dgm:pt modelId="{84682A02-6808-4810-B199-4EA7936CEF8D}" type="pres">
      <dgm:prSet presAssocID="{2E73791B-BF5A-453B-8D6C-2D55D01BDED4}" presName="Name37" presStyleLbl="parChTrans1D4" presStyleIdx="3" presStyleCnt="7"/>
      <dgm:spPr/>
      <dgm:t>
        <a:bodyPr/>
        <a:lstStyle/>
        <a:p>
          <a:endParaRPr lang="es-MX"/>
        </a:p>
      </dgm:t>
    </dgm:pt>
    <dgm:pt modelId="{634E89D1-1E92-41FF-92A0-257924952C9B}" type="pres">
      <dgm:prSet presAssocID="{473DBD3D-1C5B-4CFD-8E7E-D31FC20F530E}" presName="hierRoot2" presStyleCnt="0">
        <dgm:presLayoutVars>
          <dgm:hierBranch val="init"/>
        </dgm:presLayoutVars>
      </dgm:prSet>
      <dgm:spPr/>
    </dgm:pt>
    <dgm:pt modelId="{4570524E-FCA0-4A09-A8F3-228D822BC76B}" type="pres">
      <dgm:prSet presAssocID="{473DBD3D-1C5B-4CFD-8E7E-D31FC20F530E}" presName="rootComposite" presStyleCnt="0"/>
      <dgm:spPr/>
    </dgm:pt>
    <dgm:pt modelId="{AB77B764-E836-4704-8A49-DEC10E9C655F}" type="pres">
      <dgm:prSet presAssocID="{473DBD3D-1C5B-4CFD-8E7E-D31FC20F530E}" presName="rootText" presStyleLbl="node4" presStyleIdx="3" presStyleCnt="7" custLinFactNeighborX="-17759" custLinFactNeighborY="-9226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96A9D9F-63B0-44D1-92C6-905DA5B3182B}" type="pres">
      <dgm:prSet presAssocID="{473DBD3D-1C5B-4CFD-8E7E-D31FC20F530E}" presName="rootConnector" presStyleLbl="node4" presStyleIdx="3" presStyleCnt="7"/>
      <dgm:spPr/>
      <dgm:t>
        <a:bodyPr/>
        <a:lstStyle/>
        <a:p>
          <a:endParaRPr lang="es-MX"/>
        </a:p>
      </dgm:t>
    </dgm:pt>
    <dgm:pt modelId="{F6A81D24-EC16-486C-A574-7CD64970210F}" type="pres">
      <dgm:prSet presAssocID="{473DBD3D-1C5B-4CFD-8E7E-D31FC20F530E}" presName="hierChild4" presStyleCnt="0"/>
      <dgm:spPr/>
    </dgm:pt>
    <dgm:pt modelId="{380E5506-9AD7-4FB6-A8DC-3EF015BA0A08}" type="pres">
      <dgm:prSet presAssocID="{473DBD3D-1C5B-4CFD-8E7E-D31FC20F530E}" presName="hierChild5" presStyleCnt="0"/>
      <dgm:spPr/>
    </dgm:pt>
    <dgm:pt modelId="{C77EC3CE-9F98-4812-85AC-0F160179C21C}" type="pres">
      <dgm:prSet presAssocID="{F59BAA53-4AB7-4C6C-ADA1-BE81775D7CD3}" presName="hierChild5" presStyleCnt="0"/>
      <dgm:spPr/>
    </dgm:pt>
    <dgm:pt modelId="{22EB3CFE-337D-4D01-BE76-4A6D34403739}" type="pres">
      <dgm:prSet presAssocID="{04150D1C-7798-4E90-B4DD-F45FA90A1514}" presName="Name37" presStyleLbl="parChTrans1D3" presStyleIdx="1" presStyleCnt="2"/>
      <dgm:spPr/>
      <dgm:t>
        <a:bodyPr/>
        <a:lstStyle/>
        <a:p>
          <a:endParaRPr lang="es-MX"/>
        </a:p>
      </dgm:t>
    </dgm:pt>
    <dgm:pt modelId="{D584A09B-6BBC-4E5E-AAE0-E1FBE1F502CB}" type="pres">
      <dgm:prSet presAssocID="{6595EF46-D532-47CC-A18A-C9C5BDA239E4}" presName="hierRoot2" presStyleCnt="0">
        <dgm:presLayoutVars>
          <dgm:hierBranch val="init"/>
        </dgm:presLayoutVars>
      </dgm:prSet>
      <dgm:spPr/>
    </dgm:pt>
    <dgm:pt modelId="{5B4679D6-05FA-4F7C-BEA8-D1F8E22C184D}" type="pres">
      <dgm:prSet presAssocID="{6595EF46-D532-47CC-A18A-C9C5BDA239E4}" presName="rootComposite" presStyleCnt="0"/>
      <dgm:spPr/>
    </dgm:pt>
    <dgm:pt modelId="{5DA9B339-BE83-4D5F-BBD1-940AD92C408C}" type="pres">
      <dgm:prSet presAssocID="{6595EF46-D532-47CC-A18A-C9C5BDA239E4}" presName="rootText" presStyleLbl="node3" presStyleIdx="1" presStyleCnt="2" custScaleX="145266" custLinFactNeighborX="40952" custLinFactNeighborY="-698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9CD73F4-B5C8-422D-9A12-874C9D6DA18C}" type="pres">
      <dgm:prSet presAssocID="{6595EF46-D532-47CC-A18A-C9C5BDA239E4}" presName="rootConnector" presStyleLbl="node3" presStyleIdx="1" presStyleCnt="2"/>
      <dgm:spPr/>
      <dgm:t>
        <a:bodyPr/>
        <a:lstStyle/>
        <a:p>
          <a:endParaRPr lang="es-MX"/>
        </a:p>
      </dgm:t>
    </dgm:pt>
    <dgm:pt modelId="{E4C073D6-1D73-4A89-8AD1-ACE4EB245009}" type="pres">
      <dgm:prSet presAssocID="{6595EF46-D532-47CC-A18A-C9C5BDA239E4}" presName="hierChild4" presStyleCnt="0"/>
      <dgm:spPr/>
    </dgm:pt>
    <dgm:pt modelId="{D479013D-C8C7-4CB8-83F5-E4B9B29A8246}" type="pres">
      <dgm:prSet presAssocID="{919F4F7A-CADA-4E2D-ADE8-DAC8A000FBA2}" presName="Name37" presStyleLbl="parChTrans1D4" presStyleIdx="4" presStyleCnt="7"/>
      <dgm:spPr/>
      <dgm:t>
        <a:bodyPr/>
        <a:lstStyle/>
        <a:p>
          <a:endParaRPr lang="es-MX"/>
        </a:p>
      </dgm:t>
    </dgm:pt>
    <dgm:pt modelId="{896931F2-018E-4083-BEE9-E1E85FDC1009}" type="pres">
      <dgm:prSet presAssocID="{59E7AD72-3B15-4B13-A3B7-E6D36C6F8C66}" presName="hierRoot2" presStyleCnt="0">
        <dgm:presLayoutVars>
          <dgm:hierBranch val="init"/>
        </dgm:presLayoutVars>
      </dgm:prSet>
      <dgm:spPr/>
    </dgm:pt>
    <dgm:pt modelId="{8303E82B-BE7D-489A-9256-9F8FE879E126}" type="pres">
      <dgm:prSet presAssocID="{59E7AD72-3B15-4B13-A3B7-E6D36C6F8C66}" presName="rootComposite" presStyleCnt="0"/>
      <dgm:spPr/>
    </dgm:pt>
    <dgm:pt modelId="{FBAC3F2B-5B18-41A2-AB3B-22F6C2615D65}" type="pres">
      <dgm:prSet presAssocID="{59E7AD72-3B15-4B13-A3B7-E6D36C6F8C66}" presName="rootText" presStyleLbl="node4" presStyleIdx="4" presStyleCnt="7" custLinFactNeighborX="5955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7EA86E5-76D8-4D8A-AFED-271D13ACF9FE}" type="pres">
      <dgm:prSet presAssocID="{59E7AD72-3B15-4B13-A3B7-E6D36C6F8C66}" presName="rootConnector" presStyleLbl="node4" presStyleIdx="4" presStyleCnt="7"/>
      <dgm:spPr/>
      <dgm:t>
        <a:bodyPr/>
        <a:lstStyle/>
        <a:p>
          <a:endParaRPr lang="es-MX"/>
        </a:p>
      </dgm:t>
    </dgm:pt>
    <dgm:pt modelId="{11F0818B-AB87-4A64-AB92-9A66ECA2E01D}" type="pres">
      <dgm:prSet presAssocID="{59E7AD72-3B15-4B13-A3B7-E6D36C6F8C66}" presName="hierChild4" presStyleCnt="0"/>
      <dgm:spPr/>
    </dgm:pt>
    <dgm:pt modelId="{5CB5A508-6E34-4DE7-ABBE-7A9D475F8D3E}" type="pres">
      <dgm:prSet presAssocID="{59E7AD72-3B15-4B13-A3B7-E6D36C6F8C66}" presName="hierChild5" presStyleCnt="0"/>
      <dgm:spPr/>
    </dgm:pt>
    <dgm:pt modelId="{5042846C-6F20-41C2-B7DE-5F14E1EA77F7}" type="pres">
      <dgm:prSet presAssocID="{ED43275E-67CF-4897-BD5E-70951854DD84}" presName="Name37" presStyleLbl="parChTrans1D4" presStyleIdx="5" presStyleCnt="7"/>
      <dgm:spPr/>
      <dgm:t>
        <a:bodyPr/>
        <a:lstStyle/>
        <a:p>
          <a:endParaRPr lang="es-MX"/>
        </a:p>
      </dgm:t>
    </dgm:pt>
    <dgm:pt modelId="{50307DBC-938F-40B3-B10E-75173757DE4E}" type="pres">
      <dgm:prSet presAssocID="{E3099768-5BF4-4065-A1EC-E9FB11C36D40}" presName="hierRoot2" presStyleCnt="0">
        <dgm:presLayoutVars>
          <dgm:hierBranch val="init"/>
        </dgm:presLayoutVars>
      </dgm:prSet>
      <dgm:spPr/>
    </dgm:pt>
    <dgm:pt modelId="{FDB8315B-6A6B-4A9A-AC3B-C92285C0C8D9}" type="pres">
      <dgm:prSet presAssocID="{E3099768-5BF4-4065-A1EC-E9FB11C36D40}" presName="rootComposite" presStyleCnt="0"/>
      <dgm:spPr/>
    </dgm:pt>
    <dgm:pt modelId="{23798367-54A3-4FF0-A181-26B0FFC51462}" type="pres">
      <dgm:prSet presAssocID="{E3099768-5BF4-4065-A1EC-E9FB11C36D40}" presName="rootText" presStyleLbl="node4" presStyleIdx="5" presStyleCnt="7" custScaleX="136251" custLinFactNeighborX="5335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B192D0E-A851-48F1-B614-C50B1C95567B}" type="pres">
      <dgm:prSet presAssocID="{E3099768-5BF4-4065-A1EC-E9FB11C36D40}" presName="rootConnector" presStyleLbl="node4" presStyleIdx="5" presStyleCnt="7"/>
      <dgm:spPr/>
      <dgm:t>
        <a:bodyPr/>
        <a:lstStyle/>
        <a:p>
          <a:endParaRPr lang="es-MX"/>
        </a:p>
      </dgm:t>
    </dgm:pt>
    <dgm:pt modelId="{4304A414-92BA-4DEA-9095-FBE701C8DB4A}" type="pres">
      <dgm:prSet presAssocID="{E3099768-5BF4-4065-A1EC-E9FB11C36D40}" presName="hierChild4" presStyleCnt="0"/>
      <dgm:spPr/>
    </dgm:pt>
    <dgm:pt modelId="{4DCFFCBB-3103-4DDB-BB50-B5644CA551E1}" type="pres">
      <dgm:prSet presAssocID="{E3099768-5BF4-4065-A1EC-E9FB11C36D40}" presName="hierChild5" presStyleCnt="0"/>
      <dgm:spPr/>
    </dgm:pt>
    <dgm:pt modelId="{E56E6891-FD56-4135-8E0D-2FFE87E6A4D6}" type="pres">
      <dgm:prSet presAssocID="{128604B4-25E6-4F6A-B136-2D22E6DF3282}" presName="Name37" presStyleLbl="parChTrans1D4" presStyleIdx="6" presStyleCnt="7"/>
      <dgm:spPr/>
      <dgm:t>
        <a:bodyPr/>
        <a:lstStyle/>
        <a:p>
          <a:endParaRPr lang="es-MX"/>
        </a:p>
      </dgm:t>
    </dgm:pt>
    <dgm:pt modelId="{629E1384-A660-4248-9D35-9F1D85C4E0ED}" type="pres">
      <dgm:prSet presAssocID="{0CA05E80-7383-4448-96FD-4311E420AD7C}" presName="hierRoot2" presStyleCnt="0">
        <dgm:presLayoutVars>
          <dgm:hierBranch val="init"/>
        </dgm:presLayoutVars>
      </dgm:prSet>
      <dgm:spPr/>
    </dgm:pt>
    <dgm:pt modelId="{3F0698F3-EB75-48BB-8BDE-6EE4D8BD2950}" type="pres">
      <dgm:prSet presAssocID="{0CA05E80-7383-4448-96FD-4311E420AD7C}" presName="rootComposite" presStyleCnt="0"/>
      <dgm:spPr/>
    </dgm:pt>
    <dgm:pt modelId="{72739D57-C9A6-467C-A066-55699422B48B}" type="pres">
      <dgm:prSet presAssocID="{0CA05E80-7383-4448-96FD-4311E420AD7C}" presName="rootText" presStyleLbl="node4" presStyleIdx="6" presStyleCnt="7" custLinFactNeighborX="53939" custLinFactNeighborY="76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89BE330-8945-44EC-BC5D-E11F8F72C215}" type="pres">
      <dgm:prSet presAssocID="{0CA05E80-7383-4448-96FD-4311E420AD7C}" presName="rootConnector" presStyleLbl="node4" presStyleIdx="6" presStyleCnt="7"/>
      <dgm:spPr/>
      <dgm:t>
        <a:bodyPr/>
        <a:lstStyle/>
        <a:p>
          <a:endParaRPr lang="es-MX"/>
        </a:p>
      </dgm:t>
    </dgm:pt>
    <dgm:pt modelId="{AE036FD6-E3B9-467E-8AD8-F856FA2E9A65}" type="pres">
      <dgm:prSet presAssocID="{0CA05E80-7383-4448-96FD-4311E420AD7C}" presName="hierChild4" presStyleCnt="0"/>
      <dgm:spPr/>
    </dgm:pt>
    <dgm:pt modelId="{5855C3C8-C4D8-4BE8-8B91-3F3D9D1CE517}" type="pres">
      <dgm:prSet presAssocID="{0CA05E80-7383-4448-96FD-4311E420AD7C}" presName="hierChild5" presStyleCnt="0"/>
      <dgm:spPr/>
    </dgm:pt>
    <dgm:pt modelId="{4A0F1B39-564E-4D67-9F28-35F4BB938E5B}" type="pres">
      <dgm:prSet presAssocID="{6595EF46-D532-47CC-A18A-C9C5BDA239E4}" presName="hierChild5" presStyleCnt="0"/>
      <dgm:spPr/>
    </dgm:pt>
    <dgm:pt modelId="{67A1876F-E9A6-42DB-9148-2CD7EDFB3FC9}" type="pres">
      <dgm:prSet presAssocID="{50C074A8-3161-4011-9BC0-A978C303EE5A}" presName="hierChild5" presStyleCnt="0"/>
      <dgm:spPr/>
    </dgm:pt>
    <dgm:pt modelId="{A863A765-F8C9-4DAE-A8DF-A1D31CD58EF7}" type="pres">
      <dgm:prSet presAssocID="{F5EEF857-092D-4079-AFA0-6A75BDC13B10}" presName="hierChild3" presStyleCnt="0"/>
      <dgm:spPr/>
    </dgm:pt>
  </dgm:ptLst>
  <dgm:cxnLst>
    <dgm:cxn modelId="{BE193C1F-E6FE-4CF7-A81A-4154417781EF}" type="presOf" srcId="{50C074A8-3161-4011-9BC0-A978C303EE5A}" destId="{694B8F3D-FC5A-41C0-9791-EF986C8108BC}" srcOrd="1" destOrd="0" presId="urn:microsoft.com/office/officeart/2005/8/layout/orgChart1"/>
    <dgm:cxn modelId="{655A3503-B13F-4453-BB1C-3C356A0B3470}" srcId="{50C074A8-3161-4011-9BC0-A978C303EE5A}" destId="{F59BAA53-4AB7-4C6C-ADA1-BE81775D7CD3}" srcOrd="0" destOrd="0" parTransId="{50A7FE83-3708-4005-A889-6C26F05A3A44}" sibTransId="{80C6EC50-FC98-4950-BE6F-CF989A9F5710}"/>
    <dgm:cxn modelId="{260E088F-C276-4F9E-B526-ED23D3C39285}" type="presOf" srcId="{113EBAF4-5F3D-4C5C-AC3B-7FC0A6D74B5E}" destId="{A5D8DDB9-1582-40CB-B293-79AA40B4521E}" srcOrd="0" destOrd="0" presId="urn:microsoft.com/office/officeart/2005/8/layout/orgChart1"/>
    <dgm:cxn modelId="{6036BDCE-ED71-4357-8A63-00DBEE64B7BF}" type="presOf" srcId="{F59BAA53-4AB7-4C6C-ADA1-BE81775D7CD3}" destId="{D1BEF9C8-7090-4359-9435-5B35089C7552}" srcOrd="0" destOrd="0" presId="urn:microsoft.com/office/officeart/2005/8/layout/orgChart1"/>
    <dgm:cxn modelId="{5E9B60FB-F53F-42A4-805D-3FC4EC17C1B9}" type="presOf" srcId="{6C072ECF-BD2D-4BB8-820F-5BD0B4B834FD}" destId="{C4E5E1B1-A641-4272-B17D-04CBA1139BAD}" srcOrd="0" destOrd="0" presId="urn:microsoft.com/office/officeart/2005/8/layout/orgChart1"/>
    <dgm:cxn modelId="{AF5CADDD-C3C8-42F9-9D4E-155B05FE3F8E}" type="presOf" srcId="{919F4F7A-CADA-4E2D-ADE8-DAC8A000FBA2}" destId="{D479013D-C8C7-4CB8-83F5-E4B9B29A8246}" srcOrd="0" destOrd="0" presId="urn:microsoft.com/office/officeart/2005/8/layout/orgChart1"/>
    <dgm:cxn modelId="{012CFE92-8506-4856-BFB3-DAAA7797DAD9}" type="presOf" srcId="{F59BAA53-4AB7-4C6C-ADA1-BE81775D7CD3}" destId="{9B070300-76B1-44C3-83F1-29F5BFAC6EF3}" srcOrd="1" destOrd="0" presId="urn:microsoft.com/office/officeart/2005/8/layout/orgChart1"/>
    <dgm:cxn modelId="{E3559774-58FA-4784-8BDC-B1DFD1103140}" type="presOf" srcId="{ED43275E-67CF-4897-BD5E-70951854DD84}" destId="{5042846C-6F20-41C2-B7DE-5F14E1EA77F7}" srcOrd="0" destOrd="0" presId="urn:microsoft.com/office/officeart/2005/8/layout/orgChart1"/>
    <dgm:cxn modelId="{B57798F6-3826-430B-B3DD-D114C1D380AB}" type="presOf" srcId="{2E73791B-BF5A-453B-8D6C-2D55D01BDED4}" destId="{84682A02-6808-4810-B199-4EA7936CEF8D}" srcOrd="0" destOrd="0" presId="urn:microsoft.com/office/officeart/2005/8/layout/orgChart1"/>
    <dgm:cxn modelId="{461E4C6B-D458-4B3B-8271-FAE8D0ECB999}" srcId="{F59BAA53-4AB7-4C6C-ADA1-BE81775D7CD3}" destId="{6C072ECF-BD2D-4BB8-820F-5BD0B4B834FD}" srcOrd="0" destOrd="0" parTransId="{113EBAF4-5F3D-4C5C-AC3B-7FC0A6D74B5E}" sibTransId="{75531B92-3CFB-4766-ABB1-82627D46F8DD}"/>
    <dgm:cxn modelId="{2D4090EC-DCF9-4361-9EEC-0786DEA4C392}" type="presOf" srcId="{50C074A8-3161-4011-9BC0-A978C303EE5A}" destId="{6223F742-094A-4CD9-9237-BC7AE3545FBC}" srcOrd="0" destOrd="0" presId="urn:microsoft.com/office/officeart/2005/8/layout/orgChart1"/>
    <dgm:cxn modelId="{1F36B95F-8A06-43B2-9435-F00D8844F930}" type="presOf" srcId="{FBC176BC-FC43-4F0F-AF37-09F49F48792B}" destId="{C606D522-AC75-4A47-B569-33EAED62461E}" srcOrd="0" destOrd="0" presId="urn:microsoft.com/office/officeart/2005/8/layout/orgChart1"/>
    <dgm:cxn modelId="{F2AE2AA2-4A70-4A80-A533-C9EE411117F5}" type="presOf" srcId="{04150D1C-7798-4E90-B4DD-F45FA90A1514}" destId="{22EB3CFE-337D-4D01-BE76-4A6D34403739}" srcOrd="0" destOrd="0" presId="urn:microsoft.com/office/officeart/2005/8/layout/orgChart1"/>
    <dgm:cxn modelId="{CA2C7D89-FCAF-4FB1-BC59-F8410AF89E42}" srcId="{6595EF46-D532-47CC-A18A-C9C5BDA239E4}" destId="{E3099768-5BF4-4065-A1EC-E9FB11C36D40}" srcOrd="1" destOrd="0" parTransId="{ED43275E-67CF-4897-BD5E-70951854DD84}" sibTransId="{5027FB77-52E3-4E69-A646-26AA565CD300}"/>
    <dgm:cxn modelId="{6A2ED340-4A23-4C38-8EE3-9615A770D051}" type="presOf" srcId="{59E7AD72-3B15-4B13-A3B7-E6D36C6F8C66}" destId="{57EA86E5-76D8-4D8A-AFED-271D13ACF9FE}" srcOrd="1" destOrd="0" presId="urn:microsoft.com/office/officeart/2005/8/layout/orgChart1"/>
    <dgm:cxn modelId="{4F0FA937-FABD-4A26-B647-0A4AB48DEF2D}" type="presOf" srcId="{50A7FE83-3708-4005-A889-6C26F05A3A44}" destId="{2ECE52CE-CCC1-499C-A716-30878DC82AD4}" srcOrd="0" destOrd="0" presId="urn:microsoft.com/office/officeart/2005/8/layout/orgChart1"/>
    <dgm:cxn modelId="{2F0AEB5E-ECFD-4BFE-AADD-5148BEB6A37C}" type="presOf" srcId="{795545A3-78C5-466C-A35A-4679DBC43D47}" destId="{737E0E1E-EC00-4C2A-A7EA-E79AE67D1715}" srcOrd="1" destOrd="0" presId="urn:microsoft.com/office/officeart/2005/8/layout/orgChart1"/>
    <dgm:cxn modelId="{A6DBFCB9-5ACD-4434-AA88-B5E64C90F3C5}" type="presOf" srcId="{7C830647-4ED0-4470-A326-282F8C5AAEC3}" destId="{B33FEA97-8962-44D7-9F97-9C866E712D50}" srcOrd="0" destOrd="0" presId="urn:microsoft.com/office/officeart/2005/8/layout/orgChart1"/>
    <dgm:cxn modelId="{13799EF6-40D1-4B6F-8150-9BAF6344BAB4}" type="presOf" srcId="{473DBD3D-1C5B-4CFD-8E7E-D31FC20F530E}" destId="{C96A9D9F-63B0-44D1-92C6-905DA5B3182B}" srcOrd="1" destOrd="0" presId="urn:microsoft.com/office/officeart/2005/8/layout/orgChart1"/>
    <dgm:cxn modelId="{D32562EA-E644-4540-AAB7-6BF405859F6F}" srcId="{7C830647-4ED0-4470-A326-282F8C5AAEC3}" destId="{F5EEF857-092D-4079-AFA0-6A75BDC13B10}" srcOrd="0" destOrd="0" parTransId="{1583BD06-4C8B-4B58-96CA-2DD1322DEBBE}" sibTransId="{FB463F0B-5024-4832-B5A7-03CBBE441752}"/>
    <dgm:cxn modelId="{74C2EACC-43C5-49D4-93C5-83A906FC68D9}" type="presOf" srcId="{F5EEF857-092D-4079-AFA0-6A75BDC13B10}" destId="{112BFE9B-E760-4902-9AA2-96607ECC1B30}" srcOrd="0" destOrd="0" presId="urn:microsoft.com/office/officeart/2005/8/layout/orgChart1"/>
    <dgm:cxn modelId="{1FB9A1EB-9FC9-486A-9E0F-83C1840FDE68}" srcId="{F59BAA53-4AB7-4C6C-ADA1-BE81775D7CD3}" destId="{795545A3-78C5-466C-A35A-4679DBC43D47}" srcOrd="2" destOrd="0" parTransId="{16B75840-5BC8-4364-BCDC-4852EB603AAB}" sibTransId="{3A93E1F0-9F49-4A76-9DE7-F64AB972F8E1}"/>
    <dgm:cxn modelId="{F8BE6860-A390-437F-AA3F-8430DD88EFC3}" type="presOf" srcId="{6595EF46-D532-47CC-A18A-C9C5BDA239E4}" destId="{5DA9B339-BE83-4D5F-BBD1-940AD92C408C}" srcOrd="0" destOrd="0" presId="urn:microsoft.com/office/officeart/2005/8/layout/orgChart1"/>
    <dgm:cxn modelId="{EBAC02B0-280A-4CF2-B313-A7FEE696DB51}" type="presOf" srcId="{6595EF46-D532-47CC-A18A-C9C5BDA239E4}" destId="{59CD73F4-B5C8-422D-9A12-874C9D6DA18C}" srcOrd="1" destOrd="0" presId="urn:microsoft.com/office/officeart/2005/8/layout/orgChart1"/>
    <dgm:cxn modelId="{DF429FF5-0687-41A9-B03D-86CE5228B575}" type="presOf" srcId="{E3099768-5BF4-4065-A1EC-E9FB11C36D40}" destId="{FB192D0E-A851-48F1-B614-C50B1C95567B}" srcOrd="1" destOrd="0" presId="urn:microsoft.com/office/officeart/2005/8/layout/orgChart1"/>
    <dgm:cxn modelId="{3AFB04A8-EDC5-4689-B7FF-C54ABB5BD5EF}" type="presOf" srcId="{0CA05E80-7383-4448-96FD-4311E420AD7C}" destId="{989BE330-8945-44EC-BC5D-E11F8F72C215}" srcOrd="1" destOrd="0" presId="urn:microsoft.com/office/officeart/2005/8/layout/orgChart1"/>
    <dgm:cxn modelId="{DF00AF4B-65A9-4730-979F-609151F966A1}" type="presOf" srcId="{473DBD3D-1C5B-4CFD-8E7E-D31FC20F530E}" destId="{AB77B764-E836-4704-8A49-DEC10E9C655F}" srcOrd="0" destOrd="0" presId="urn:microsoft.com/office/officeart/2005/8/layout/orgChart1"/>
    <dgm:cxn modelId="{D7B0E885-4E9A-4950-880A-EBABD015EF22}" srcId="{6595EF46-D532-47CC-A18A-C9C5BDA239E4}" destId="{59E7AD72-3B15-4B13-A3B7-E6D36C6F8C66}" srcOrd="0" destOrd="0" parTransId="{919F4F7A-CADA-4E2D-ADE8-DAC8A000FBA2}" sibTransId="{A5C397C8-4A52-4614-89B8-203C347D0E80}"/>
    <dgm:cxn modelId="{20F0BA29-A2A3-420B-A0F3-886DA82A99B7}" type="presOf" srcId="{6C072ECF-BD2D-4BB8-820F-5BD0B4B834FD}" destId="{36F3AFAB-AED0-43EC-9C2A-EC821B8C55EE}" srcOrd="1" destOrd="0" presId="urn:microsoft.com/office/officeart/2005/8/layout/orgChart1"/>
    <dgm:cxn modelId="{57D10BC3-F349-40FE-8EA4-ABE9F1F88FF3}" type="presOf" srcId="{0CA05E80-7383-4448-96FD-4311E420AD7C}" destId="{72739D57-C9A6-467C-A066-55699422B48B}" srcOrd="0" destOrd="0" presId="urn:microsoft.com/office/officeart/2005/8/layout/orgChart1"/>
    <dgm:cxn modelId="{C5F6DAD1-52DF-4B4A-A2F6-960AED4F2166}" srcId="{50C074A8-3161-4011-9BC0-A978C303EE5A}" destId="{6595EF46-D532-47CC-A18A-C9C5BDA239E4}" srcOrd="1" destOrd="0" parTransId="{04150D1C-7798-4E90-B4DD-F45FA90A1514}" sibTransId="{05EF03F1-3407-428E-ADF4-3059DA98909F}"/>
    <dgm:cxn modelId="{BBEF38C5-8F61-4685-AE66-EA56E66E4B02}" type="presOf" srcId="{16B75840-5BC8-4364-BCDC-4852EB603AAB}" destId="{40536043-11DB-4253-B544-8E5FBFE27638}" srcOrd="0" destOrd="0" presId="urn:microsoft.com/office/officeart/2005/8/layout/orgChart1"/>
    <dgm:cxn modelId="{E85D2714-152D-4C59-B723-15517AE523A8}" type="presOf" srcId="{59E7AD72-3B15-4B13-A3B7-E6D36C6F8C66}" destId="{FBAC3F2B-5B18-41A2-AB3B-22F6C2615D65}" srcOrd="0" destOrd="0" presId="urn:microsoft.com/office/officeart/2005/8/layout/orgChart1"/>
    <dgm:cxn modelId="{05E987A0-DC01-4F91-AAEE-491711F6846D}" srcId="{6595EF46-D532-47CC-A18A-C9C5BDA239E4}" destId="{0CA05E80-7383-4448-96FD-4311E420AD7C}" srcOrd="2" destOrd="0" parTransId="{128604B4-25E6-4F6A-B136-2D22E6DF3282}" sibTransId="{F5F7F217-C9B7-46B0-91AB-1756444BAED6}"/>
    <dgm:cxn modelId="{E9131EBE-55C5-4D95-94DF-C728673C8267}" type="presOf" srcId="{DB8100F1-FE82-4444-9BDC-845E5ECD3096}" destId="{79090C0D-5F4B-48B6-B0B5-E151DD256189}" srcOrd="0" destOrd="0" presId="urn:microsoft.com/office/officeart/2005/8/layout/orgChart1"/>
    <dgm:cxn modelId="{26D2F86A-17FC-4D6F-A1D0-11700E250616}" type="presOf" srcId="{F5EEF857-092D-4079-AFA0-6A75BDC13B10}" destId="{7CC5E852-BDA8-43F6-81E2-B5BC4620BE5E}" srcOrd="1" destOrd="0" presId="urn:microsoft.com/office/officeart/2005/8/layout/orgChart1"/>
    <dgm:cxn modelId="{CCFE2155-9A6B-4723-9E60-10A318A41D29}" type="presOf" srcId="{E3099768-5BF4-4065-A1EC-E9FB11C36D40}" destId="{23798367-54A3-4FF0-A181-26B0FFC51462}" srcOrd="0" destOrd="0" presId="urn:microsoft.com/office/officeart/2005/8/layout/orgChart1"/>
    <dgm:cxn modelId="{6818DCF9-B00D-49E1-98AB-DB498AB4DD9C}" srcId="{F59BAA53-4AB7-4C6C-ADA1-BE81775D7CD3}" destId="{473DBD3D-1C5B-4CFD-8E7E-D31FC20F530E}" srcOrd="3" destOrd="0" parTransId="{2E73791B-BF5A-453B-8D6C-2D55D01BDED4}" sibTransId="{96A41706-28E6-4CDD-AE0A-9941413CB021}"/>
    <dgm:cxn modelId="{50D8D385-C06A-4487-A874-C997C64760E6}" type="presOf" srcId="{C89A84F4-F0FD-42A2-9A51-C9CCA06379EF}" destId="{AEB830CB-6C41-40CF-9F87-DE889F3136D1}" srcOrd="0" destOrd="0" presId="urn:microsoft.com/office/officeart/2005/8/layout/orgChart1"/>
    <dgm:cxn modelId="{3A7C7E53-5FA8-415F-B123-0049B65D6393}" srcId="{F59BAA53-4AB7-4C6C-ADA1-BE81775D7CD3}" destId="{C89A84F4-F0FD-42A2-9A51-C9CCA06379EF}" srcOrd="1" destOrd="0" parTransId="{FBC176BC-FC43-4F0F-AF37-09F49F48792B}" sibTransId="{982C0FCD-1F76-440B-B403-7CD92EFC5A83}"/>
    <dgm:cxn modelId="{33F13824-B8EC-4A2B-8AC4-F25209142B4E}" type="presOf" srcId="{795545A3-78C5-466C-A35A-4679DBC43D47}" destId="{2891B813-D789-4D5D-B2A2-044FF666E03A}" srcOrd="0" destOrd="0" presId="urn:microsoft.com/office/officeart/2005/8/layout/orgChart1"/>
    <dgm:cxn modelId="{8F1398C0-34B4-4E7E-972E-C9E39C41AB78}" type="presOf" srcId="{128604B4-25E6-4F6A-B136-2D22E6DF3282}" destId="{E56E6891-FD56-4135-8E0D-2FFE87E6A4D6}" srcOrd="0" destOrd="0" presId="urn:microsoft.com/office/officeart/2005/8/layout/orgChart1"/>
    <dgm:cxn modelId="{71D9B56D-B8BF-42FE-90F9-9AA0056E691B}" srcId="{F5EEF857-092D-4079-AFA0-6A75BDC13B10}" destId="{50C074A8-3161-4011-9BC0-A978C303EE5A}" srcOrd="0" destOrd="0" parTransId="{DB8100F1-FE82-4444-9BDC-845E5ECD3096}" sibTransId="{8994679B-7A9A-4C5E-9BDE-16D3D36E06FC}"/>
    <dgm:cxn modelId="{9A87DB11-0771-4B06-9F08-6592D454484F}" type="presOf" srcId="{C89A84F4-F0FD-42A2-9A51-C9CCA06379EF}" destId="{EBEB5059-8241-475C-893C-52FF18FDF685}" srcOrd="1" destOrd="0" presId="urn:microsoft.com/office/officeart/2005/8/layout/orgChart1"/>
    <dgm:cxn modelId="{3FEE1C4F-CBC3-43DB-ADB6-FB16743EEDBE}" type="presParOf" srcId="{B33FEA97-8962-44D7-9F97-9C866E712D50}" destId="{BD609404-43AF-413A-B0BD-6759FFB6781A}" srcOrd="0" destOrd="0" presId="urn:microsoft.com/office/officeart/2005/8/layout/orgChart1"/>
    <dgm:cxn modelId="{7BE5F4BA-799B-4E5B-A432-06C704CE4A6C}" type="presParOf" srcId="{BD609404-43AF-413A-B0BD-6759FFB6781A}" destId="{890E8ADF-799D-452B-BA33-E62E717A5534}" srcOrd="0" destOrd="0" presId="urn:microsoft.com/office/officeart/2005/8/layout/orgChart1"/>
    <dgm:cxn modelId="{17A9DC0B-5DD3-412D-A8F1-6F4096CD50BE}" type="presParOf" srcId="{890E8ADF-799D-452B-BA33-E62E717A5534}" destId="{112BFE9B-E760-4902-9AA2-96607ECC1B30}" srcOrd="0" destOrd="0" presId="urn:microsoft.com/office/officeart/2005/8/layout/orgChart1"/>
    <dgm:cxn modelId="{59C755A0-6370-4E4D-8722-CCF0BF66BDFA}" type="presParOf" srcId="{890E8ADF-799D-452B-BA33-E62E717A5534}" destId="{7CC5E852-BDA8-43F6-81E2-B5BC4620BE5E}" srcOrd="1" destOrd="0" presId="urn:microsoft.com/office/officeart/2005/8/layout/orgChart1"/>
    <dgm:cxn modelId="{634C92E8-751A-4033-868F-7A3F4339AD35}" type="presParOf" srcId="{BD609404-43AF-413A-B0BD-6759FFB6781A}" destId="{D2667A74-3572-4F8B-A4C2-A80F01F04AA3}" srcOrd="1" destOrd="0" presId="urn:microsoft.com/office/officeart/2005/8/layout/orgChart1"/>
    <dgm:cxn modelId="{1960D32F-43D0-433D-96BA-5B5108EE4EB7}" type="presParOf" srcId="{D2667A74-3572-4F8B-A4C2-A80F01F04AA3}" destId="{79090C0D-5F4B-48B6-B0B5-E151DD256189}" srcOrd="0" destOrd="0" presId="urn:microsoft.com/office/officeart/2005/8/layout/orgChart1"/>
    <dgm:cxn modelId="{49B475B9-041B-4373-AE0E-A254C6B74334}" type="presParOf" srcId="{D2667A74-3572-4F8B-A4C2-A80F01F04AA3}" destId="{B8D492CC-C742-4FBD-86B5-C6D9100575F4}" srcOrd="1" destOrd="0" presId="urn:microsoft.com/office/officeart/2005/8/layout/orgChart1"/>
    <dgm:cxn modelId="{7951D9EA-FD5B-4F6F-8A76-E5A916DACF33}" type="presParOf" srcId="{B8D492CC-C742-4FBD-86B5-C6D9100575F4}" destId="{3D017D53-0D97-40B1-BDF9-202D4362AA09}" srcOrd="0" destOrd="0" presId="urn:microsoft.com/office/officeart/2005/8/layout/orgChart1"/>
    <dgm:cxn modelId="{B0F1E57C-7DC1-46D3-BA4B-9E4CB3AFAB01}" type="presParOf" srcId="{3D017D53-0D97-40B1-BDF9-202D4362AA09}" destId="{6223F742-094A-4CD9-9237-BC7AE3545FBC}" srcOrd="0" destOrd="0" presId="urn:microsoft.com/office/officeart/2005/8/layout/orgChart1"/>
    <dgm:cxn modelId="{C4AE31D2-CBB8-4E35-A837-92791611766E}" type="presParOf" srcId="{3D017D53-0D97-40B1-BDF9-202D4362AA09}" destId="{694B8F3D-FC5A-41C0-9791-EF986C8108BC}" srcOrd="1" destOrd="0" presId="urn:microsoft.com/office/officeart/2005/8/layout/orgChart1"/>
    <dgm:cxn modelId="{AED62EAB-55EC-4C67-A42D-FB564EA12022}" type="presParOf" srcId="{B8D492CC-C742-4FBD-86B5-C6D9100575F4}" destId="{685862E3-C6F6-4093-BC82-C86E779B3DFE}" srcOrd="1" destOrd="0" presId="urn:microsoft.com/office/officeart/2005/8/layout/orgChart1"/>
    <dgm:cxn modelId="{6673353A-E65C-4C08-90B5-B14FF4C57D10}" type="presParOf" srcId="{685862E3-C6F6-4093-BC82-C86E779B3DFE}" destId="{2ECE52CE-CCC1-499C-A716-30878DC82AD4}" srcOrd="0" destOrd="0" presId="urn:microsoft.com/office/officeart/2005/8/layout/orgChart1"/>
    <dgm:cxn modelId="{560FA3CD-C766-471A-9CA3-41EA7D2AADEA}" type="presParOf" srcId="{685862E3-C6F6-4093-BC82-C86E779B3DFE}" destId="{1B0FBA06-C7C5-4B91-8433-6C5101B7FDD2}" srcOrd="1" destOrd="0" presId="urn:microsoft.com/office/officeart/2005/8/layout/orgChart1"/>
    <dgm:cxn modelId="{00A7EE8C-4F7D-4D2C-9F0F-01826535A6DE}" type="presParOf" srcId="{1B0FBA06-C7C5-4B91-8433-6C5101B7FDD2}" destId="{C68EAACB-3D14-4010-A3AE-E03A28E01158}" srcOrd="0" destOrd="0" presId="urn:microsoft.com/office/officeart/2005/8/layout/orgChart1"/>
    <dgm:cxn modelId="{0EDAE741-E2BB-492A-AE52-A2F13674DB3E}" type="presParOf" srcId="{C68EAACB-3D14-4010-A3AE-E03A28E01158}" destId="{D1BEF9C8-7090-4359-9435-5B35089C7552}" srcOrd="0" destOrd="0" presId="urn:microsoft.com/office/officeart/2005/8/layout/orgChart1"/>
    <dgm:cxn modelId="{72E890F1-80D3-4127-8696-53E6FCFFC537}" type="presParOf" srcId="{C68EAACB-3D14-4010-A3AE-E03A28E01158}" destId="{9B070300-76B1-44C3-83F1-29F5BFAC6EF3}" srcOrd="1" destOrd="0" presId="urn:microsoft.com/office/officeart/2005/8/layout/orgChart1"/>
    <dgm:cxn modelId="{E6367684-04F8-4CDF-9E02-693E5A685219}" type="presParOf" srcId="{1B0FBA06-C7C5-4B91-8433-6C5101B7FDD2}" destId="{08BCEF92-00B8-4C82-A767-B906F99D046C}" srcOrd="1" destOrd="0" presId="urn:microsoft.com/office/officeart/2005/8/layout/orgChart1"/>
    <dgm:cxn modelId="{009AF3A6-7032-4D94-8434-E3BE0FCFFCB7}" type="presParOf" srcId="{08BCEF92-00B8-4C82-A767-B906F99D046C}" destId="{A5D8DDB9-1582-40CB-B293-79AA40B4521E}" srcOrd="0" destOrd="0" presId="urn:microsoft.com/office/officeart/2005/8/layout/orgChart1"/>
    <dgm:cxn modelId="{C6AD2839-5AC6-4425-8E68-BF90E47A28F7}" type="presParOf" srcId="{08BCEF92-00B8-4C82-A767-B906F99D046C}" destId="{85C184D5-FFAE-45D5-A61C-C146F211E298}" srcOrd="1" destOrd="0" presId="urn:microsoft.com/office/officeart/2005/8/layout/orgChart1"/>
    <dgm:cxn modelId="{B56068F5-7140-4317-8111-FE19089AE0B5}" type="presParOf" srcId="{85C184D5-FFAE-45D5-A61C-C146F211E298}" destId="{D93EDBE3-D6C9-4C90-A725-4BBA4026BC97}" srcOrd="0" destOrd="0" presId="urn:microsoft.com/office/officeart/2005/8/layout/orgChart1"/>
    <dgm:cxn modelId="{F9E88DEB-0D5E-4473-9C79-76472A6590D6}" type="presParOf" srcId="{D93EDBE3-D6C9-4C90-A725-4BBA4026BC97}" destId="{C4E5E1B1-A641-4272-B17D-04CBA1139BAD}" srcOrd="0" destOrd="0" presId="urn:microsoft.com/office/officeart/2005/8/layout/orgChart1"/>
    <dgm:cxn modelId="{291B7B10-E1E9-4603-9E0A-42F61B044DCC}" type="presParOf" srcId="{D93EDBE3-D6C9-4C90-A725-4BBA4026BC97}" destId="{36F3AFAB-AED0-43EC-9C2A-EC821B8C55EE}" srcOrd="1" destOrd="0" presId="urn:microsoft.com/office/officeart/2005/8/layout/orgChart1"/>
    <dgm:cxn modelId="{5FD4FAC8-24A9-4A7E-87BA-9A510405AC1C}" type="presParOf" srcId="{85C184D5-FFAE-45D5-A61C-C146F211E298}" destId="{4F3D2667-92D8-4C2B-9749-4145BF9B7DE3}" srcOrd="1" destOrd="0" presId="urn:microsoft.com/office/officeart/2005/8/layout/orgChart1"/>
    <dgm:cxn modelId="{0FD0746A-E53D-4BFD-822C-C04F2B76EF71}" type="presParOf" srcId="{85C184D5-FFAE-45D5-A61C-C146F211E298}" destId="{766FBB8B-8B0C-4685-923F-E53508AAE0AC}" srcOrd="2" destOrd="0" presId="urn:microsoft.com/office/officeart/2005/8/layout/orgChart1"/>
    <dgm:cxn modelId="{9432AB49-3950-4AD0-AE05-B9ED3B98DFBD}" type="presParOf" srcId="{08BCEF92-00B8-4C82-A767-B906F99D046C}" destId="{C606D522-AC75-4A47-B569-33EAED62461E}" srcOrd="2" destOrd="0" presId="urn:microsoft.com/office/officeart/2005/8/layout/orgChart1"/>
    <dgm:cxn modelId="{70109C70-7D0C-40E7-95C7-454C9F4A2309}" type="presParOf" srcId="{08BCEF92-00B8-4C82-A767-B906F99D046C}" destId="{92A25A06-F2AB-4E94-A4BD-51AC7D96EC21}" srcOrd="3" destOrd="0" presId="urn:microsoft.com/office/officeart/2005/8/layout/orgChart1"/>
    <dgm:cxn modelId="{612837A6-6A84-4FF4-A84C-E3873B887C0F}" type="presParOf" srcId="{92A25A06-F2AB-4E94-A4BD-51AC7D96EC21}" destId="{E19F0AE5-F8FB-47B0-9083-68C38B21F7AF}" srcOrd="0" destOrd="0" presId="urn:microsoft.com/office/officeart/2005/8/layout/orgChart1"/>
    <dgm:cxn modelId="{A1BF94FE-4F23-4497-9722-94E504C3F44D}" type="presParOf" srcId="{E19F0AE5-F8FB-47B0-9083-68C38B21F7AF}" destId="{AEB830CB-6C41-40CF-9F87-DE889F3136D1}" srcOrd="0" destOrd="0" presId="urn:microsoft.com/office/officeart/2005/8/layout/orgChart1"/>
    <dgm:cxn modelId="{705318AF-EF3E-457F-B768-D064CC2586DB}" type="presParOf" srcId="{E19F0AE5-F8FB-47B0-9083-68C38B21F7AF}" destId="{EBEB5059-8241-475C-893C-52FF18FDF685}" srcOrd="1" destOrd="0" presId="urn:microsoft.com/office/officeart/2005/8/layout/orgChart1"/>
    <dgm:cxn modelId="{141A323A-D237-4969-9B22-BE406DD08F0D}" type="presParOf" srcId="{92A25A06-F2AB-4E94-A4BD-51AC7D96EC21}" destId="{0AF664DC-7086-40E6-B4EB-F39531570073}" srcOrd="1" destOrd="0" presId="urn:microsoft.com/office/officeart/2005/8/layout/orgChart1"/>
    <dgm:cxn modelId="{81C7B0DD-B3FF-4267-A53A-34C52750FDC0}" type="presParOf" srcId="{92A25A06-F2AB-4E94-A4BD-51AC7D96EC21}" destId="{91EFC66A-B9C2-401A-B471-A717DB685505}" srcOrd="2" destOrd="0" presId="urn:microsoft.com/office/officeart/2005/8/layout/orgChart1"/>
    <dgm:cxn modelId="{F2FD414A-9096-46B6-A7FA-9CEB049C9B2E}" type="presParOf" srcId="{08BCEF92-00B8-4C82-A767-B906F99D046C}" destId="{40536043-11DB-4253-B544-8E5FBFE27638}" srcOrd="4" destOrd="0" presId="urn:microsoft.com/office/officeart/2005/8/layout/orgChart1"/>
    <dgm:cxn modelId="{0B48146F-1F5F-465A-AB36-C8468E0D290C}" type="presParOf" srcId="{08BCEF92-00B8-4C82-A767-B906F99D046C}" destId="{75259B5C-57AB-414C-83B7-45C73C99EB36}" srcOrd="5" destOrd="0" presId="urn:microsoft.com/office/officeart/2005/8/layout/orgChart1"/>
    <dgm:cxn modelId="{EE6B9299-A320-4A11-900A-8388251A0B4F}" type="presParOf" srcId="{75259B5C-57AB-414C-83B7-45C73C99EB36}" destId="{E57661F8-1AA8-4491-9CA9-AC579E32FAC2}" srcOrd="0" destOrd="0" presId="urn:microsoft.com/office/officeart/2005/8/layout/orgChart1"/>
    <dgm:cxn modelId="{EF5C709A-EF60-423F-A0DA-E781CEF612DE}" type="presParOf" srcId="{E57661F8-1AA8-4491-9CA9-AC579E32FAC2}" destId="{2891B813-D789-4D5D-B2A2-044FF666E03A}" srcOrd="0" destOrd="0" presId="urn:microsoft.com/office/officeart/2005/8/layout/orgChart1"/>
    <dgm:cxn modelId="{0097953F-EE2A-4B02-8E72-338BD963D8E5}" type="presParOf" srcId="{E57661F8-1AA8-4491-9CA9-AC579E32FAC2}" destId="{737E0E1E-EC00-4C2A-A7EA-E79AE67D1715}" srcOrd="1" destOrd="0" presId="urn:microsoft.com/office/officeart/2005/8/layout/orgChart1"/>
    <dgm:cxn modelId="{C9FE3232-55F6-49CB-9804-6AA7DF11EBCB}" type="presParOf" srcId="{75259B5C-57AB-414C-83B7-45C73C99EB36}" destId="{92CAB1BF-D1E7-45ED-8BEC-0B24CF41A782}" srcOrd="1" destOrd="0" presId="urn:microsoft.com/office/officeart/2005/8/layout/orgChart1"/>
    <dgm:cxn modelId="{EEA838F2-4034-4214-A8B2-F8CA75908C22}" type="presParOf" srcId="{75259B5C-57AB-414C-83B7-45C73C99EB36}" destId="{EBB5C183-2F72-462E-BCBE-09B0B82CB0D4}" srcOrd="2" destOrd="0" presId="urn:microsoft.com/office/officeart/2005/8/layout/orgChart1"/>
    <dgm:cxn modelId="{C89A0523-811F-4026-9289-0EF90ABD9C8A}" type="presParOf" srcId="{08BCEF92-00B8-4C82-A767-B906F99D046C}" destId="{84682A02-6808-4810-B199-4EA7936CEF8D}" srcOrd="6" destOrd="0" presId="urn:microsoft.com/office/officeart/2005/8/layout/orgChart1"/>
    <dgm:cxn modelId="{1D72B9CA-1D09-40AF-84D0-DE86C95BBDCD}" type="presParOf" srcId="{08BCEF92-00B8-4C82-A767-B906F99D046C}" destId="{634E89D1-1E92-41FF-92A0-257924952C9B}" srcOrd="7" destOrd="0" presId="urn:microsoft.com/office/officeart/2005/8/layout/orgChart1"/>
    <dgm:cxn modelId="{F6EEC670-FC9D-40B2-929A-473DEDB98649}" type="presParOf" srcId="{634E89D1-1E92-41FF-92A0-257924952C9B}" destId="{4570524E-FCA0-4A09-A8F3-228D822BC76B}" srcOrd="0" destOrd="0" presId="urn:microsoft.com/office/officeart/2005/8/layout/orgChart1"/>
    <dgm:cxn modelId="{73840383-39B2-4A9C-8A03-ABF274D21B38}" type="presParOf" srcId="{4570524E-FCA0-4A09-A8F3-228D822BC76B}" destId="{AB77B764-E836-4704-8A49-DEC10E9C655F}" srcOrd="0" destOrd="0" presId="urn:microsoft.com/office/officeart/2005/8/layout/orgChart1"/>
    <dgm:cxn modelId="{BC2B3D68-8586-451B-AD32-1A79D55575FD}" type="presParOf" srcId="{4570524E-FCA0-4A09-A8F3-228D822BC76B}" destId="{C96A9D9F-63B0-44D1-92C6-905DA5B3182B}" srcOrd="1" destOrd="0" presId="urn:microsoft.com/office/officeart/2005/8/layout/orgChart1"/>
    <dgm:cxn modelId="{D874CB2D-915E-4687-8D53-CE008B101513}" type="presParOf" srcId="{634E89D1-1E92-41FF-92A0-257924952C9B}" destId="{F6A81D24-EC16-486C-A574-7CD64970210F}" srcOrd="1" destOrd="0" presId="urn:microsoft.com/office/officeart/2005/8/layout/orgChart1"/>
    <dgm:cxn modelId="{82049F4B-D88A-4C84-85BE-D8C97D6F3E62}" type="presParOf" srcId="{634E89D1-1E92-41FF-92A0-257924952C9B}" destId="{380E5506-9AD7-4FB6-A8DC-3EF015BA0A08}" srcOrd="2" destOrd="0" presId="urn:microsoft.com/office/officeart/2005/8/layout/orgChart1"/>
    <dgm:cxn modelId="{D1C45E9E-92C5-4C4F-A7A1-5FF4C1E41E03}" type="presParOf" srcId="{1B0FBA06-C7C5-4B91-8433-6C5101B7FDD2}" destId="{C77EC3CE-9F98-4812-85AC-0F160179C21C}" srcOrd="2" destOrd="0" presId="urn:microsoft.com/office/officeart/2005/8/layout/orgChart1"/>
    <dgm:cxn modelId="{DB0A5B1D-4D6C-48E4-8BD8-A8B1D9003F9E}" type="presParOf" srcId="{685862E3-C6F6-4093-BC82-C86E779B3DFE}" destId="{22EB3CFE-337D-4D01-BE76-4A6D34403739}" srcOrd="2" destOrd="0" presId="urn:microsoft.com/office/officeart/2005/8/layout/orgChart1"/>
    <dgm:cxn modelId="{ABF23B8F-D481-4B4A-8046-6E7C6941B906}" type="presParOf" srcId="{685862E3-C6F6-4093-BC82-C86E779B3DFE}" destId="{D584A09B-6BBC-4E5E-AAE0-E1FBE1F502CB}" srcOrd="3" destOrd="0" presId="urn:microsoft.com/office/officeart/2005/8/layout/orgChart1"/>
    <dgm:cxn modelId="{0845A4A3-1399-4592-97E4-007A66569B25}" type="presParOf" srcId="{D584A09B-6BBC-4E5E-AAE0-E1FBE1F502CB}" destId="{5B4679D6-05FA-4F7C-BEA8-D1F8E22C184D}" srcOrd="0" destOrd="0" presId="urn:microsoft.com/office/officeart/2005/8/layout/orgChart1"/>
    <dgm:cxn modelId="{26275B57-909C-40A4-BA58-BAADE0814944}" type="presParOf" srcId="{5B4679D6-05FA-4F7C-BEA8-D1F8E22C184D}" destId="{5DA9B339-BE83-4D5F-BBD1-940AD92C408C}" srcOrd="0" destOrd="0" presId="urn:microsoft.com/office/officeart/2005/8/layout/orgChart1"/>
    <dgm:cxn modelId="{4D7BBB53-2B95-4225-A897-5D97DCA9539E}" type="presParOf" srcId="{5B4679D6-05FA-4F7C-BEA8-D1F8E22C184D}" destId="{59CD73F4-B5C8-422D-9A12-874C9D6DA18C}" srcOrd="1" destOrd="0" presId="urn:microsoft.com/office/officeart/2005/8/layout/orgChart1"/>
    <dgm:cxn modelId="{3FF25E5E-31ED-46C3-8734-D6501A8A0FDC}" type="presParOf" srcId="{D584A09B-6BBC-4E5E-AAE0-E1FBE1F502CB}" destId="{E4C073D6-1D73-4A89-8AD1-ACE4EB245009}" srcOrd="1" destOrd="0" presId="urn:microsoft.com/office/officeart/2005/8/layout/orgChart1"/>
    <dgm:cxn modelId="{012F3CD6-A62E-4B1E-9992-3788B079B6C2}" type="presParOf" srcId="{E4C073D6-1D73-4A89-8AD1-ACE4EB245009}" destId="{D479013D-C8C7-4CB8-83F5-E4B9B29A8246}" srcOrd="0" destOrd="0" presId="urn:microsoft.com/office/officeart/2005/8/layout/orgChart1"/>
    <dgm:cxn modelId="{2A14CB2B-CCC0-46C7-BC53-75B404A7D05F}" type="presParOf" srcId="{E4C073D6-1D73-4A89-8AD1-ACE4EB245009}" destId="{896931F2-018E-4083-BEE9-E1E85FDC1009}" srcOrd="1" destOrd="0" presId="urn:microsoft.com/office/officeart/2005/8/layout/orgChart1"/>
    <dgm:cxn modelId="{AE3257C6-25D4-4487-864F-6BAD656C89BB}" type="presParOf" srcId="{896931F2-018E-4083-BEE9-E1E85FDC1009}" destId="{8303E82B-BE7D-489A-9256-9F8FE879E126}" srcOrd="0" destOrd="0" presId="urn:microsoft.com/office/officeart/2005/8/layout/orgChart1"/>
    <dgm:cxn modelId="{82F071A2-4111-4DF5-92B8-FDC59860FC8A}" type="presParOf" srcId="{8303E82B-BE7D-489A-9256-9F8FE879E126}" destId="{FBAC3F2B-5B18-41A2-AB3B-22F6C2615D65}" srcOrd="0" destOrd="0" presId="urn:microsoft.com/office/officeart/2005/8/layout/orgChart1"/>
    <dgm:cxn modelId="{7C721C51-7947-4A58-892C-D107F3B3C355}" type="presParOf" srcId="{8303E82B-BE7D-489A-9256-9F8FE879E126}" destId="{57EA86E5-76D8-4D8A-AFED-271D13ACF9FE}" srcOrd="1" destOrd="0" presId="urn:microsoft.com/office/officeart/2005/8/layout/orgChart1"/>
    <dgm:cxn modelId="{AE952672-5976-4E28-A5CF-8C5023B95BF6}" type="presParOf" srcId="{896931F2-018E-4083-BEE9-E1E85FDC1009}" destId="{11F0818B-AB87-4A64-AB92-9A66ECA2E01D}" srcOrd="1" destOrd="0" presId="urn:microsoft.com/office/officeart/2005/8/layout/orgChart1"/>
    <dgm:cxn modelId="{4FB30B9D-10FB-4494-B28D-BDF9C6918871}" type="presParOf" srcId="{896931F2-018E-4083-BEE9-E1E85FDC1009}" destId="{5CB5A508-6E34-4DE7-ABBE-7A9D475F8D3E}" srcOrd="2" destOrd="0" presId="urn:microsoft.com/office/officeart/2005/8/layout/orgChart1"/>
    <dgm:cxn modelId="{D385D349-1280-4543-8EEE-3192A2CEF38E}" type="presParOf" srcId="{E4C073D6-1D73-4A89-8AD1-ACE4EB245009}" destId="{5042846C-6F20-41C2-B7DE-5F14E1EA77F7}" srcOrd="2" destOrd="0" presId="urn:microsoft.com/office/officeart/2005/8/layout/orgChart1"/>
    <dgm:cxn modelId="{824DBE48-6321-4E9F-8E74-E3D7A666EEA4}" type="presParOf" srcId="{E4C073D6-1D73-4A89-8AD1-ACE4EB245009}" destId="{50307DBC-938F-40B3-B10E-75173757DE4E}" srcOrd="3" destOrd="0" presId="urn:microsoft.com/office/officeart/2005/8/layout/orgChart1"/>
    <dgm:cxn modelId="{837942E9-8E71-40EE-A2E7-88DF84B67EC6}" type="presParOf" srcId="{50307DBC-938F-40B3-B10E-75173757DE4E}" destId="{FDB8315B-6A6B-4A9A-AC3B-C92285C0C8D9}" srcOrd="0" destOrd="0" presId="urn:microsoft.com/office/officeart/2005/8/layout/orgChart1"/>
    <dgm:cxn modelId="{39FCFC29-5454-44A6-989D-9ECBDC5B610B}" type="presParOf" srcId="{FDB8315B-6A6B-4A9A-AC3B-C92285C0C8D9}" destId="{23798367-54A3-4FF0-A181-26B0FFC51462}" srcOrd="0" destOrd="0" presId="urn:microsoft.com/office/officeart/2005/8/layout/orgChart1"/>
    <dgm:cxn modelId="{4E28A231-54E5-4534-AAE6-59E4F432B008}" type="presParOf" srcId="{FDB8315B-6A6B-4A9A-AC3B-C92285C0C8D9}" destId="{FB192D0E-A851-48F1-B614-C50B1C95567B}" srcOrd="1" destOrd="0" presId="urn:microsoft.com/office/officeart/2005/8/layout/orgChart1"/>
    <dgm:cxn modelId="{C7433B64-9EA7-4235-837A-07D910F6D214}" type="presParOf" srcId="{50307DBC-938F-40B3-B10E-75173757DE4E}" destId="{4304A414-92BA-4DEA-9095-FBE701C8DB4A}" srcOrd="1" destOrd="0" presId="urn:microsoft.com/office/officeart/2005/8/layout/orgChart1"/>
    <dgm:cxn modelId="{88BE850D-0B48-408D-BDA3-A17BBAF7D6AD}" type="presParOf" srcId="{50307DBC-938F-40B3-B10E-75173757DE4E}" destId="{4DCFFCBB-3103-4DDB-BB50-B5644CA551E1}" srcOrd="2" destOrd="0" presId="urn:microsoft.com/office/officeart/2005/8/layout/orgChart1"/>
    <dgm:cxn modelId="{C621BF17-93AA-4974-A40E-774E57E89978}" type="presParOf" srcId="{E4C073D6-1D73-4A89-8AD1-ACE4EB245009}" destId="{E56E6891-FD56-4135-8E0D-2FFE87E6A4D6}" srcOrd="4" destOrd="0" presId="urn:microsoft.com/office/officeart/2005/8/layout/orgChart1"/>
    <dgm:cxn modelId="{B7807120-3778-4ABC-8AC2-BD675E87E085}" type="presParOf" srcId="{E4C073D6-1D73-4A89-8AD1-ACE4EB245009}" destId="{629E1384-A660-4248-9D35-9F1D85C4E0ED}" srcOrd="5" destOrd="0" presId="urn:microsoft.com/office/officeart/2005/8/layout/orgChart1"/>
    <dgm:cxn modelId="{810E8A7D-5FA4-4BC1-8ACE-AD064832BD32}" type="presParOf" srcId="{629E1384-A660-4248-9D35-9F1D85C4E0ED}" destId="{3F0698F3-EB75-48BB-8BDE-6EE4D8BD2950}" srcOrd="0" destOrd="0" presId="urn:microsoft.com/office/officeart/2005/8/layout/orgChart1"/>
    <dgm:cxn modelId="{19A00744-AEF0-4DF5-AB89-A2CE79ECF7BC}" type="presParOf" srcId="{3F0698F3-EB75-48BB-8BDE-6EE4D8BD2950}" destId="{72739D57-C9A6-467C-A066-55699422B48B}" srcOrd="0" destOrd="0" presId="urn:microsoft.com/office/officeart/2005/8/layout/orgChart1"/>
    <dgm:cxn modelId="{601BEE96-5DE9-468D-907F-671002B1970B}" type="presParOf" srcId="{3F0698F3-EB75-48BB-8BDE-6EE4D8BD2950}" destId="{989BE330-8945-44EC-BC5D-E11F8F72C215}" srcOrd="1" destOrd="0" presId="urn:microsoft.com/office/officeart/2005/8/layout/orgChart1"/>
    <dgm:cxn modelId="{FBDF30EE-6FB1-42EC-954B-75142AEA4B1D}" type="presParOf" srcId="{629E1384-A660-4248-9D35-9F1D85C4E0ED}" destId="{AE036FD6-E3B9-467E-8AD8-F856FA2E9A65}" srcOrd="1" destOrd="0" presId="urn:microsoft.com/office/officeart/2005/8/layout/orgChart1"/>
    <dgm:cxn modelId="{3501F5D8-9EB6-4A8E-A4F5-084B7E3F9013}" type="presParOf" srcId="{629E1384-A660-4248-9D35-9F1D85C4E0ED}" destId="{5855C3C8-C4D8-4BE8-8B91-3F3D9D1CE517}" srcOrd="2" destOrd="0" presId="urn:microsoft.com/office/officeart/2005/8/layout/orgChart1"/>
    <dgm:cxn modelId="{71F0DD50-B965-4CF8-A6C2-2E9E037CA712}" type="presParOf" srcId="{D584A09B-6BBC-4E5E-AAE0-E1FBE1F502CB}" destId="{4A0F1B39-564E-4D67-9F28-35F4BB938E5B}" srcOrd="2" destOrd="0" presId="urn:microsoft.com/office/officeart/2005/8/layout/orgChart1"/>
    <dgm:cxn modelId="{256A4C59-CEC6-45EA-A190-DB71E71BCFBB}" type="presParOf" srcId="{B8D492CC-C742-4FBD-86B5-C6D9100575F4}" destId="{67A1876F-E9A6-42DB-9148-2CD7EDFB3FC9}" srcOrd="2" destOrd="0" presId="urn:microsoft.com/office/officeart/2005/8/layout/orgChart1"/>
    <dgm:cxn modelId="{E852E274-EB41-4AD1-9CAD-ED8627892EFA}" type="presParOf" srcId="{BD609404-43AF-413A-B0BD-6759FFB6781A}" destId="{A863A765-F8C9-4DAE-A8DF-A1D31CD58E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E6891-FD56-4135-8E0D-2FFE87E6A4D6}">
      <dsp:nvSpPr>
        <dsp:cNvPr id="0" name=""/>
        <dsp:cNvSpPr/>
      </dsp:nvSpPr>
      <dsp:spPr>
        <a:xfrm>
          <a:off x="3433709" y="1983767"/>
          <a:ext cx="261426" cy="146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302"/>
              </a:lnTo>
              <a:lnTo>
                <a:pt x="261426" y="1468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2846C-6F20-41C2-B7DE-5F14E1EA77F7}">
      <dsp:nvSpPr>
        <dsp:cNvPr id="0" name=""/>
        <dsp:cNvSpPr/>
      </dsp:nvSpPr>
      <dsp:spPr>
        <a:xfrm>
          <a:off x="3433709" y="1983767"/>
          <a:ext cx="257051" cy="905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760"/>
              </a:lnTo>
              <a:lnTo>
                <a:pt x="257051" y="9057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9013D-C8C7-4CB8-83F5-E4B9B29A8246}">
      <dsp:nvSpPr>
        <dsp:cNvPr id="0" name=""/>
        <dsp:cNvSpPr/>
      </dsp:nvSpPr>
      <dsp:spPr>
        <a:xfrm>
          <a:off x="3433709" y="1983767"/>
          <a:ext cx="303650" cy="37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036"/>
              </a:lnTo>
              <a:lnTo>
                <a:pt x="303650" y="3720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B3CFE-337D-4D01-BE76-4A6D34403739}">
      <dsp:nvSpPr>
        <dsp:cNvPr id="0" name=""/>
        <dsp:cNvSpPr/>
      </dsp:nvSpPr>
      <dsp:spPr>
        <a:xfrm>
          <a:off x="2872324" y="1476286"/>
          <a:ext cx="998185" cy="131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88"/>
              </a:lnTo>
              <a:lnTo>
                <a:pt x="998185" y="52688"/>
              </a:lnTo>
              <a:lnTo>
                <a:pt x="998185" y="1316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82A02-6808-4810-B199-4EA7936CEF8D}">
      <dsp:nvSpPr>
        <dsp:cNvPr id="0" name=""/>
        <dsp:cNvSpPr/>
      </dsp:nvSpPr>
      <dsp:spPr>
        <a:xfrm>
          <a:off x="1459381" y="2018685"/>
          <a:ext cx="348809" cy="1591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521"/>
              </a:lnTo>
              <a:lnTo>
                <a:pt x="348809" y="1591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36043-11DB-4253-B544-8E5FBFE27638}">
      <dsp:nvSpPr>
        <dsp:cNvPr id="0" name=""/>
        <dsp:cNvSpPr/>
      </dsp:nvSpPr>
      <dsp:spPr>
        <a:xfrm>
          <a:off x="1459381" y="2018685"/>
          <a:ext cx="348809" cy="720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621"/>
              </a:lnTo>
              <a:lnTo>
                <a:pt x="348809" y="7206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6D522-AC75-4A47-B569-33EAED62461E}">
      <dsp:nvSpPr>
        <dsp:cNvPr id="0" name=""/>
        <dsp:cNvSpPr/>
      </dsp:nvSpPr>
      <dsp:spPr>
        <a:xfrm>
          <a:off x="1459381" y="2018685"/>
          <a:ext cx="348809" cy="115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073"/>
              </a:lnTo>
              <a:lnTo>
                <a:pt x="348809" y="1156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8DDB9-1582-40CB-B293-79AA40B4521E}">
      <dsp:nvSpPr>
        <dsp:cNvPr id="0" name=""/>
        <dsp:cNvSpPr/>
      </dsp:nvSpPr>
      <dsp:spPr>
        <a:xfrm>
          <a:off x="1459381" y="2018685"/>
          <a:ext cx="374788" cy="293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1"/>
              </a:lnTo>
              <a:lnTo>
                <a:pt x="374788" y="2933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E52CE-CCC1-499C-A716-30878DC82AD4}">
      <dsp:nvSpPr>
        <dsp:cNvPr id="0" name=""/>
        <dsp:cNvSpPr/>
      </dsp:nvSpPr>
      <dsp:spPr>
        <a:xfrm>
          <a:off x="1948508" y="1476286"/>
          <a:ext cx="923816" cy="166537"/>
        </a:xfrm>
        <a:custGeom>
          <a:avLst/>
          <a:gdLst/>
          <a:ahLst/>
          <a:cxnLst/>
          <a:rect l="0" t="0" r="0" b="0"/>
          <a:pathLst>
            <a:path>
              <a:moveTo>
                <a:pt x="923816" y="0"/>
              </a:moveTo>
              <a:lnTo>
                <a:pt x="923816" y="87605"/>
              </a:lnTo>
              <a:lnTo>
                <a:pt x="0" y="87605"/>
              </a:lnTo>
              <a:lnTo>
                <a:pt x="0" y="1665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90C0D-5F4B-48B6-B0B5-E151DD256189}">
      <dsp:nvSpPr>
        <dsp:cNvPr id="0" name=""/>
        <dsp:cNvSpPr/>
      </dsp:nvSpPr>
      <dsp:spPr>
        <a:xfrm>
          <a:off x="2825913" y="942016"/>
          <a:ext cx="91440" cy="1584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476"/>
              </a:lnTo>
              <a:lnTo>
                <a:pt x="46411" y="79476"/>
              </a:lnTo>
              <a:lnTo>
                <a:pt x="46411" y="1584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BFE9B-E760-4902-9AA2-96607ECC1B30}">
      <dsp:nvSpPr>
        <dsp:cNvPr id="0" name=""/>
        <dsp:cNvSpPr/>
      </dsp:nvSpPr>
      <dsp:spPr>
        <a:xfrm>
          <a:off x="2376468" y="0"/>
          <a:ext cx="990329" cy="942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Gerencia de Procura                          ( Equipos  y Materiales 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Victor Escobar</a:t>
          </a:r>
          <a:endParaRPr lang="es-MX" sz="1100" kern="1200" dirty="0"/>
        </a:p>
      </dsp:txBody>
      <dsp:txXfrm>
        <a:off x="2376468" y="0"/>
        <a:ext cx="990329" cy="942016"/>
      </dsp:txXfrm>
    </dsp:sp>
    <dsp:sp modelId="{6223F742-094A-4CD9-9237-BC7AE3545FBC}">
      <dsp:nvSpPr>
        <dsp:cNvPr id="0" name=""/>
        <dsp:cNvSpPr/>
      </dsp:nvSpPr>
      <dsp:spPr>
        <a:xfrm>
          <a:off x="2331380" y="1100423"/>
          <a:ext cx="1081889" cy="37586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Jefa de Compras  Teresa Silva</a:t>
          </a:r>
          <a:endParaRPr lang="es-MX" sz="1100" kern="1200" dirty="0"/>
        </a:p>
      </dsp:txBody>
      <dsp:txXfrm>
        <a:off x="2331380" y="1100423"/>
        <a:ext cx="1081889" cy="375862"/>
      </dsp:txXfrm>
    </dsp:sp>
    <dsp:sp modelId="{D1BEF9C8-7090-4359-9435-5B35089C7552}">
      <dsp:nvSpPr>
        <dsp:cNvPr id="0" name=""/>
        <dsp:cNvSpPr/>
      </dsp:nvSpPr>
      <dsp:spPr>
        <a:xfrm>
          <a:off x="1337100" y="1642823"/>
          <a:ext cx="1222815" cy="37586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Comprador Activador </a:t>
          </a:r>
          <a:endParaRPr lang="es-MX" sz="1100" kern="1200" dirty="0"/>
        </a:p>
      </dsp:txBody>
      <dsp:txXfrm>
        <a:off x="1337100" y="1642823"/>
        <a:ext cx="1222815" cy="375862"/>
      </dsp:txXfrm>
    </dsp:sp>
    <dsp:sp modelId="{C4E5E1B1-A641-4272-B17D-04CBA1139BAD}">
      <dsp:nvSpPr>
        <dsp:cNvPr id="0" name=""/>
        <dsp:cNvSpPr/>
      </dsp:nvSpPr>
      <dsp:spPr>
        <a:xfrm>
          <a:off x="1834170" y="2124066"/>
          <a:ext cx="751724" cy="37586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Pedro Zamora</a:t>
          </a:r>
          <a:endParaRPr lang="es-MX" sz="1100" kern="1200" dirty="0"/>
        </a:p>
      </dsp:txBody>
      <dsp:txXfrm>
        <a:off x="1834170" y="2124066"/>
        <a:ext cx="751724" cy="375862"/>
      </dsp:txXfrm>
    </dsp:sp>
    <dsp:sp modelId="{AEB830CB-6C41-40CF-9F87-DE889F3136D1}">
      <dsp:nvSpPr>
        <dsp:cNvPr id="0" name=""/>
        <dsp:cNvSpPr/>
      </dsp:nvSpPr>
      <dsp:spPr>
        <a:xfrm>
          <a:off x="1808191" y="2986827"/>
          <a:ext cx="751724" cy="37586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Juan Ángel de la Cruz</a:t>
          </a:r>
          <a:endParaRPr lang="es-MX" sz="1100" kern="1200" dirty="0"/>
        </a:p>
      </dsp:txBody>
      <dsp:txXfrm>
        <a:off x="1808191" y="2986827"/>
        <a:ext cx="751724" cy="375862"/>
      </dsp:txXfrm>
    </dsp:sp>
    <dsp:sp modelId="{2891B813-D789-4D5D-B2A2-044FF666E03A}">
      <dsp:nvSpPr>
        <dsp:cNvPr id="0" name=""/>
        <dsp:cNvSpPr/>
      </dsp:nvSpPr>
      <dsp:spPr>
        <a:xfrm>
          <a:off x="1808191" y="2551376"/>
          <a:ext cx="751724" cy="37586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err="1" smtClean="0"/>
            <a:t>Immer</a:t>
          </a:r>
          <a:r>
            <a:rPr lang="es-MX" sz="1100" kern="1200" dirty="0" smtClean="0"/>
            <a:t> Ramírez</a:t>
          </a:r>
          <a:endParaRPr lang="es-MX" sz="1100" kern="1200" dirty="0"/>
        </a:p>
      </dsp:txBody>
      <dsp:txXfrm>
        <a:off x="1808191" y="2551376"/>
        <a:ext cx="751724" cy="375862"/>
      </dsp:txXfrm>
    </dsp:sp>
    <dsp:sp modelId="{AB77B764-E836-4704-8A49-DEC10E9C655F}">
      <dsp:nvSpPr>
        <dsp:cNvPr id="0" name=""/>
        <dsp:cNvSpPr/>
      </dsp:nvSpPr>
      <dsp:spPr>
        <a:xfrm>
          <a:off x="1808191" y="3422275"/>
          <a:ext cx="751724" cy="37586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Jesús Rueda</a:t>
          </a:r>
          <a:endParaRPr lang="es-MX" sz="1100" kern="1200" dirty="0"/>
        </a:p>
      </dsp:txBody>
      <dsp:txXfrm>
        <a:off x="1808191" y="3422275"/>
        <a:ext cx="751724" cy="375862"/>
      </dsp:txXfrm>
    </dsp:sp>
    <dsp:sp modelId="{5DA9B339-BE83-4D5F-BBD1-940AD92C408C}">
      <dsp:nvSpPr>
        <dsp:cNvPr id="0" name=""/>
        <dsp:cNvSpPr/>
      </dsp:nvSpPr>
      <dsp:spPr>
        <a:xfrm>
          <a:off x="3324509" y="1607905"/>
          <a:ext cx="1092000" cy="37586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 Comprador Activador  </a:t>
          </a:r>
          <a:r>
            <a:rPr lang="es-MX" sz="1100" kern="1200" dirty="0" err="1" smtClean="0"/>
            <a:t>Outsourcing</a:t>
          </a:r>
          <a:endParaRPr lang="es-MX" sz="1100" kern="1200" dirty="0"/>
        </a:p>
      </dsp:txBody>
      <dsp:txXfrm>
        <a:off x="3324509" y="1607905"/>
        <a:ext cx="1092000" cy="375862"/>
      </dsp:txXfrm>
    </dsp:sp>
    <dsp:sp modelId="{FBAC3F2B-5B18-41A2-AB3B-22F6C2615D65}">
      <dsp:nvSpPr>
        <dsp:cNvPr id="0" name=""/>
        <dsp:cNvSpPr/>
      </dsp:nvSpPr>
      <dsp:spPr>
        <a:xfrm>
          <a:off x="3737360" y="2167872"/>
          <a:ext cx="751724" cy="37586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err="1" smtClean="0"/>
            <a:t>Heidy</a:t>
          </a:r>
          <a:r>
            <a:rPr lang="es-MX" sz="1100" kern="1200" dirty="0" smtClean="0"/>
            <a:t> Díaz </a:t>
          </a:r>
          <a:endParaRPr lang="es-MX" sz="1100" kern="1200" dirty="0"/>
        </a:p>
      </dsp:txBody>
      <dsp:txXfrm>
        <a:off x="3737360" y="2167872"/>
        <a:ext cx="751724" cy="375862"/>
      </dsp:txXfrm>
    </dsp:sp>
    <dsp:sp modelId="{23798367-54A3-4FF0-A181-26B0FFC51462}">
      <dsp:nvSpPr>
        <dsp:cNvPr id="0" name=""/>
        <dsp:cNvSpPr/>
      </dsp:nvSpPr>
      <dsp:spPr>
        <a:xfrm>
          <a:off x="3690761" y="2701597"/>
          <a:ext cx="1024232" cy="37586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Juan Antonio del Ángel</a:t>
          </a:r>
          <a:endParaRPr lang="es-MX" sz="1100" kern="1200" dirty="0"/>
        </a:p>
      </dsp:txBody>
      <dsp:txXfrm>
        <a:off x="3690761" y="2701597"/>
        <a:ext cx="1024232" cy="375862"/>
      </dsp:txXfrm>
    </dsp:sp>
    <dsp:sp modelId="{72739D57-C9A6-467C-A066-55699422B48B}">
      <dsp:nvSpPr>
        <dsp:cNvPr id="0" name=""/>
        <dsp:cNvSpPr/>
      </dsp:nvSpPr>
      <dsp:spPr>
        <a:xfrm>
          <a:off x="3695136" y="3264139"/>
          <a:ext cx="751724" cy="37586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Andrea García</a:t>
          </a:r>
          <a:endParaRPr lang="es-MX" sz="1100" kern="1200" dirty="0"/>
        </a:p>
      </dsp:txBody>
      <dsp:txXfrm>
        <a:off x="3695136" y="3264139"/>
        <a:ext cx="751724" cy="37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94FB-4055-4B60-B513-3D1B8BCD3B3F}" type="datetimeFigureOut">
              <a:rPr lang="es-MX" smtClean="0"/>
              <a:t>30/04/2019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DBC-959B-4813-AA80-78733FC3F4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24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94FB-4055-4B60-B513-3D1B8BCD3B3F}" type="datetimeFigureOut">
              <a:rPr lang="es-MX" smtClean="0"/>
              <a:t>30/04/2019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DBC-959B-4813-AA80-78733FC3F4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93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94FB-4055-4B60-B513-3D1B8BCD3B3F}" type="datetimeFigureOut">
              <a:rPr lang="es-MX" smtClean="0"/>
              <a:t>30/04/2019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DBC-959B-4813-AA80-78733FC3F4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016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94FB-4055-4B60-B513-3D1B8BCD3B3F}" type="datetimeFigureOut">
              <a:rPr lang="es-MX" smtClean="0"/>
              <a:t>30/04/2019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DBC-959B-4813-AA80-78733FC3F4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18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94FB-4055-4B60-B513-3D1B8BCD3B3F}" type="datetimeFigureOut">
              <a:rPr lang="es-MX" smtClean="0"/>
              <a:t>30/04/2019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DBC-959B-4813-AA80-78733FC3F4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35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94FB-4055-4B60-B513-3D1B8BCD3B3F}" type="datetimeFigureOut">
              <a:rPr lang="es-MX" smtClean="0"/>
              <a:t>30/04/2019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DBC-959B-4813-AA80-78733FC3F4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76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94FB-4055-4B60-B513-3D1B8BCD3B3F}" type="datetimeFigureOut">
              <a:rPr lang="es-MX" smtClean="0"/>
              <a:t>30/04/2019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DBC-959B-4813-AA80-78733FC3F4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50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94FB-4055-4B60-B513-3D1B8BCD3B3F}" type="datetimeFigureOut">
              <a:rPr lang="es-MX" smtClean="0"/>
              <a:t>30/04/2019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DBC-959B-4813-AA80-78733FC3F4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707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94FB-4055-4B60-B513-3D1B8BCD3B3F}" type="datetimeFigureOut">
              <a:rPr lang="es-MX" smtClean="0"/>
              <a:t>30/04/2019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DBC-959B-4813-AA80-78733FC3F4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39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94FB-4055-4B60-B513-3D1B8BCD3B3F}" type="datetimeFigureOut">
              <a:rPr lang="es-MX" smtClean="0"/>
              <a:t>30/04/2019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DBC-959B-4813-AA80-78733FC3F4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03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94FB-4055-4B60-B513-3D1B8BCD3B3F}" type="datetimeFigureOut">
              <a:rPr lang="es-MX" smtClean="0"/>
              <a:t>30/04/2019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BDBC-959B-4813-AA80-78733FC3F4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62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94FB-4055-4B60-B513-3D1B8BCD3B3F}" type="datetimeFigureOut">
              <a:rPr lang="es-MX" smtClean="0"/>
              <a:t>30/04/2019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BDBC-959B-4813-AA80-78733FC3F4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849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" y="1202930"/>
            <a:ext cx="11388436" cy="42027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5" y="304800"/>
            <a:ext cx="728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PRINT SCREEN DEL ORGANIGRAMA. NO PUEDE VISUALIZARSE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22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563314"/>
              </p:ext>
            </p:extLst>
          </p:nvPr>
        </p:nvGraphicFramePr>
        <p:xfrm>
          <a:off x="2487536" y="1731818"/>
          <a:ext cx="5949882" cy="414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87236" y="318655"/>
            <a:ext cx="547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ESTA ES LA IMAGEN QUE NO SE VE.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7536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Office PowerPoint</Application>
  <PresentationFormat>Panorámica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 Silva Contreras</dc:creator>
  <cp:lastModifiedBy>Teresa Silva Contreras</cp:lastModifiedBy>
  <cp:revision>2</cp:revision>
  <dcterms:created xsi:type="dcterms:W3CDTF">2019-04-30T22:54:12Z</dcterms:created>
  <dcterms:modified xsi:type="dcterms:W3CDTF">2019-04-30T22:55:49Z</dcterms:modified>
</cp:coreProperties>
</file>